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71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45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95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76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3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8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6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5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2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511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5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57E18-BADC-44DF-B9AA-A4073A58791A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21E70-775E-4EEE-B09F-842F1406D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2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Geography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Where our food comes from?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5326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are the earth`s biomes being damaged?</a:t>
            </a:r>
          </a:p>
          <a:p>
            <a:endParaRPr lang="en-GB" dirty="0"/>
          </a:p>
          <a:p>
            <a:r>
              <a:rPr lang="en-GB" dirty="0" smtClean="0"/>
              <a:t>Watch the following video and have a go at answering the questions and quiz at the end</a:t>
            </a:r>
          </a:p>
          <a:p>
            <a:endParaRPr lang="en-GB" dirty="0" smtClean="0"/>
          </a:p>
          <a:p>
            <a:r>
              <a:rPr lang="en-GB" dirty="0">
                <a:solidFill>
                  <a:srgbClr val="FF0000"/>
                </a:solidFill>
              </a:rPr>
              <a:t>https://classroom.thenational.academy/lessons/how-are-biomes-being-damaged-6mwp4c</a:t>
            </a:r>
            <a:endParaRPr lang="en-GB" dirty="0" smtClean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84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Climate change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Think about how </a:t>
            </a:r>
            <a:r>
              <a:rPr lang="en-GB" dirty="0">
                <a:solidFill>
                  <a:srgbClr val="FF0000"/>
                </a:solidFill>
              </a:rPr>
              <a:t>climate </a:t>
            </a:r>
            <a:r>
              <a:rPr lang="en-GB" dirty="0" smtClean="0">
                <a:solidFill>
                  <a:srgbClr val="FF0000"/>
                </a:solidFill>
              </a:rPr>
              <a:t>change </a:t>
            </a:r>
            <a:r>
              <a:rPr lang="en-GB" dirty="0" smtClean="0"/>
              <a:t>links </a:t>
            </a:r>
            <a:r>
              <a:rPr lang="en-GB" dirty="0"/>
              <a:t>to food production and what may happen in the future</a:t>
            </a:r>
            <a:r>
              <a:rPr lang="en-GB" dirty="0" smtClean="0"/>
              <a:t>?</a:t>
            </a:r>
          </a:p>
          <a:p>
            <a:r>
              <a:rPr lang="en-GB" dirty="0" smtClean="0"/>
              <a:t> Perhaps you could do your own research using the internet.</a:t>
            </a:r>
          </a:p>
          <a:p>
            <a:r>
              <a:rPr lang="en-GB" dirty="0" smtClean="0"/>
              <a:t> A good website is CBBC Newsround </a:t>
            </a:r>
            <a:r>
              <a:rPr lang="en-GB" dirty="0">
                <a:solidFill>
                  <a:srgbClr val="FF0000"/>
                </a:solidFill>
              </a:rPr>
              <a:t>https://www.bbc.co.uk/newsround/49371062</a:t>
            </a:r>
          </a:p>
          <a:p>
            <a:endParaRPr lang="en-GB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4946" y="4030420"/>
            <a:ext cx="6243336" cy="3055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22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Draw </a:t>
            </a:r>
            <a:r>
              <a:rPr lang="en-GB" dirty="0"/>
              <a:t>a poster, or flow diagram, or design a leaflet to tell me             </a:t>
            </a:r>
            <a:r>
              <a:rPr lang="en-GB" dirty="0">
                <a:solidFill>
                  <a:srgbClr val="00B0F0"/>
                </a:solidFill>
              </a:rPr>
              <a:t>How is climate change affecting world food production?</a:t>
            </a:r>
            <a:endParaRPr lang="en-US" dirty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04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104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Geography</vt:lpstr>
      <vt:lpstr>Biomes</vt:lpstr>
      <vt:lpstr>Climate change research</vt:lpstr>
      <vt:lpstr>Your 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</dc:title>
  <dc:creator>Ed Tiffany</dc:creator>
  <cp:lastModifiedBy>Ed Tiffany</cp:lastModifiedBy>
  <cp:revision>6</cp:revision>
  <dcterms:created xsi:type="dcterms:W3CDTF">2021-07-05T20:48:12Z</dcterms:created>
  <dcterms:modified xsi:type="dcterms:W3CDTF">2021-07-09T11:41:43Z</dcterms:modified>
</cp:coreProperties>
</file>