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57E18-BADC-44DF-B9AA-A4073A58791A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1E70-775E-4EEE-B09F-842F1406D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471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57E18-BADC-44DF-B9AA-A4073A58791A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1E70-775E-4EEE-B09F-842F1406D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645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57E18-BADC-44DF-B9AA-A4073A58791A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1E70-775E-4EEE-B09F-842F1406D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195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57E18-BADC-44DF-B9AA-A4073A58791A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1E70-775E-4EEE-B09F-842F1406D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676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57E18-BADC-44DF-B9AA-A4073A58791A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1E70-775E-4EEE-B09F-842F1406D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036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57E18-BADC-44DF-B9AA-A4073A58791A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1E70-775E-4EEE-B09F-842F1406D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687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57E18-BADC-44DF-B9AA-A4073A58791A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1E70-775E-4EEE-B09F-842F1406D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261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57E18-BADC-44DF-B9AA-A4073A58791A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1E70-775E-4EEE-B09F-842F1406D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159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57E18-BADC-44DF-B9AA-A4073A58791A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1E70-775E-4EEE-B09F-842F1406D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28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57E18-BADC-44DF-B9AA-A4073A58791A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1E70-775E-4EEE-B09F-842F1406D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511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57E18-BADC-44DF-B9AA-A4073A58791A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21E70-775E-4EEE-B09F-842F1406D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551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57E18-BADC-44DF-B9AA-A4073A58791A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21E70-775E-4EEE-B09F-842F1406D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521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Geography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Where our food comes from?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53263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earth`s biomes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have looked at some of these already. Who can remember the </a:t>
            </a:r>
            <a:r>
              <a:rPr lang="en-GB" dirty="0" smtClean="0">
                <a:solidFill>
                  <a:srgbClr val="00B0F0"/>
                </a:solidFill>
              </a:rPr>
              <a:t>Tropics and Temperate </a:t>
            </a:r>
            <a:r>
              <a:rPr lang="en-GB" dirty="0" smtClean="0"/>
              <a:t>regions?</a:t>
            </a:r>
          </a:p>
          <a:p>
            <a:endParaRPr lang="en-GB" dirty="0"/>
          </a:p>
          <a:p>
            <a:r>
              <a:rPr lang="en-GB" dirty="0" smtClean="0"/>
              <a:t>Watch the following Oak Academy video and have a go at the questions and quiz enclosed</a:t>
            </a:r>
          </a:p>
          <a:p>
            <a:endParaRPr lang="en-GB" dirty="0"/>
          </a:p>
          <a:p>
            <a:r>
              <a:rPr lang="en-GB" dirty="0" smtClean="0"/>
              <a:t> </a:t>
            </a:r>
            <a:r>
              <a:rPr lang="en-GB" dirty="0" smtClean="0">
                <a:solidFill>
                  <a:srgbClr val="FF0000"/>
                </a:solidFill>
              </a:rPr>
              <a:t>https://classroom.thenational.academy/lessons/what-are-the-earths-biomes-6wrk2r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571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48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Geography</vt:lpstr>
      <vt:lpstr>The earth`s biomes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Geography</dc:title>
  <dc:creator>Ed Tiffany</dc:creator>
  <cp:lastModifiedBy>Ed Tiffany</cp:lastModifiedBy>
  <cp:revision>3</cp:revision>
  <dcterms:created xsi:type="dcterms:W3CDTF">2021-07-05T20:48:12Z</dcterms:created>
  <dcterms:modified xsi:type="dcterms:W3CDTF">2021-07-05T20:54:39Z</dcterms:modified>
</cp:coreProperties>
</file>