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66" r:id="rId5"/>
    <p:sldId id="265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2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6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7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8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C934-BA6C-4094-BEAA-D6B026FD6C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9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trockstar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Maths</a:t>
            </a:r>
            <a:br>
              <a:rPr lang="en-GB" dirty="0" smtClean="0"/>
            </a:br>
            <a:r>
              <a:rPr lang="en-GB" dirty="0" smtClean="0"/>
              <a:t>09/07/2021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4800" dirty="0" smtClean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47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Warm-up with some times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</a:t>
            </a:r>
            <a:r>
              <a:rPr lang="en-GB" dirty="0" err="1" smtClean="0"/>
              <a:t>TTRockstars</a:t>
            </a:r>
            <a:r>
              <a:rPr lang="en-GB" dirty="0" smtClean="0"/>
              <a:t> to practise your recall facts and speed</a:t>
            </a:r>
          </a:p>
          <a:p>
            <a:r>
              <a:rPr lang="en-GB" dirty="0">
                <a:hlinkClick r:id="rId2"/>
              </a:rPr>
              <a:t>https://ttrockstars.com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Please contact me if you have forgotten your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Purple Mash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a go at the </a:t>
            </a:r>
            <a:r>
              <a:rPr lang="en-GB" dirty="0" smtClean="0">
                <a:solidFill>
                  <a:srgbClr val="7030A0"/>
                </a:solidFill>
              </a:rPr>
              <a:t>2Do Purple Mash Equivalent Fractions and Decimals</a:t>
            </a:r>
          </a:p>
          <a:p>
            <a:endParaRPr lang="en-GB" dirty="0"/>
          </a:p>
          <a:p>
            <a:r>
              <a:rPr lang="en-GB" dirty="0" smtClean="0"/>
              <a:t>Then try the </a:t>
            </a:r>
            <a:r>
              <a:rPr lang="en-GB" dirty="0" smtClean="0">
                <a:solidFill>
                  <a:srgbClr val="FF0000"/>
                </a:solidFill>
              </a:rPr>
              <a:t>reasoning and problem solving</a:t>
            </a:r>
            <a:r>
              <a:rPr lang="en-GB" dirty="0" smtClean="0"/>
              <a:t> questions on the slides below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86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Decimal reasoning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5039" y="349666"/>
            <a:ext cx="4641670" cy="582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5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8320" y="262993"/>
            <a:ext cx="5617029" cy="639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4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291" y="1892165"/>
            <a:ext cx="6142999" cy="423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7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258" y="1689486"/>
            <a:ext cx="5503816" cy="456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5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0" y="1958979"/>
            <a:ext cx="6562864" cy="399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2902" y="2180109"/>
            <a:ext cx="7045169" cy="361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1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66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Maths 09/07/2021</vt:lpstr>
      <vt:lpstr>Warm-up with some times tables</vt:lpstr>
      <vt:lpstr>Purple Mash</vt:lpstr>
      <vt:lpstr>Decimal reasoning</vt:lpstr>
      <vt:lpstr>Problem solving</vt:lpstr>
      <vt:lpstr>Problem solving</vt:lpstr>
      <vt:lpstr>Problem solving </vt:lpstr>
      <vt:lpstr>Problem solving </vt:lpstr>
      <vt:lpstr>Problem 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15/01/2021</dc:title>
  <dc:creator>Ed Tiffany</dc:creator>
  <cp:lastModifiedBy>Ed Tiffany</cp:lastModifiedBy>
  <cp:revision>33</cp:revision>
  <dcterms:created xsi:type="dcterms:W3CDTF">2021-01-13T21:53:06Z</dcterms:created>
  <dcterms:modified xsi:type="dcterms:W3CDTF">2021-07-08T10:06:54Z</dcterms:modified>
</cp:coreProperties>
</file>