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220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771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6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373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30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6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85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770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566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962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7C934-BA6C-4094-BEAA-D6B026FD6CCA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793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lassroom.thenational.academy/lessons/rounding-2-and-3-digit-numbers-to-the-nearest-10-6gu3e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Maths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05/07/2021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sz="4800" dirty="0" smtClean="0"/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4760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Warm-up with some times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</a:t>
            </a:r>
            <a:r>
              <a:rPr lang="en-GB" dirty="0" err="1" smtClean="0"/>
              <a:t>TTRockstars</a:t>
            </a:r>
            <a:r>
              <a:rPr lang="en-GB" dirty="0" smtClean="0"/>
              <a:t> to practise your recall facts and speed</a:t>
            </a:r>
          </a:p>
          <a:p>
            <a:r>
              <a:rPr lang="en-GB" dirty="0" smtClean="0"/>
              <a:t>Please contact me if you have forgotten your password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5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Decimals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Practise counting up and down in tenths, starting at zero</a:t>
            </a:r>
          </a:p>
          <a:p>
            <a:r>
              <a:rPr lang="en-GB" dirty="0" smtClean="0"/>
              <a:t>1/10, 2/10….how far can you get?</a:t>
            </a:r>
          </a:p>
          <a:p>
            <a:endParaRPr lang="en-GB" dirty="0"/>
          </a:p>
          <a:p>
            <a:r>
              <a:rPr lang="en-GB" dirty="0" smtClean="0"/>
              <a:t>Then practise counting up and down in hundredths, starting at 1</a:t>
            </a:r>
          </a:p>
          <a:p>
            <a:r>
              <a:rPr lang="en-GB" dirty="0" smtClean="0"/>
              <a:t>99/100, 98/100, 97/100…how far can you get?</a:t>
            </a:r>
          </a:p>
          <a:p>
            <a:endParaRPr lang="en-GB" dirty="0"/>
          </a:p>
          <a:p>
            <a:r>
              <a:rPr lang="en-GB" dirty="0" smtClean="0"/>
              <a:t>What is the decimal equivalent of 6 tenths? 10 tenths? 3 hundredths? 26 hundredths? 80 hundredths?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0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Decimals – rounding revision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GB" dirty="0" smtClean="0"/>
              <a:t>Tomorrow we will be looking at rounding decimal numbers, so let`s recap how to `round` numbers</a:t>
            </a:r>
          </a:p>
          <a:p>
            <a:endParaRPr lang="en-GB" dirty="0"/>
          </a:p>
          <a:p>
            <a:r>
              <a:rPr lang="en-GB" dirty="0" smtClean="0"/>
              <a:t>Have a look at the video lesson below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classroom.thenational.academy/lessons/rounding-2-and-3-digit-numbers-to-the-nearest-10-6gu3er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86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Rounding tasks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87897" y="1825625"/>
            <a:ext cx="681620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73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Rounding decimals to the nearest whole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do you think you would round numbers containing decimals?</a:t>
            </a:r>
          </a:p>
          <a:p>
            <a:endParaRPr lang="en-GB" dirty="0"/>
          </a:p>
          <a:p>
            <a:r>
              <a:rPr lang="en-GB" dirty="0" smtClean="0"/>
              <a:t>0.3?</a:t>
            </a:r>
          </a:p>
          <a:p>
            <a:r>
              <a:rPr lang="en-GB" dirty="0" smtClean="0"/>
              <a:t>0.8?</a:t>
            </a:r>
          </a:p>
          <a:p>
            <a:r>
              <a:rPr lang="en-GB" dirty="0" smtClean="0"/>
              <a:t>1.6?</a:t>
            </a:r>
          </a:p>
          <a:p>
            <a:r>
              <a:rPr lang="en-GB" dirty="0" smtClean="0"/>
              <a:t>4.5?</a:t>
            </a:r>
          </a:p>
          <a:p>
            <a:endParaRPr lang="en-GB" dirty="0"/>
          </a:p>
          <a:p>
            <a:r>
              <a:rPr lang="en-GB" dirty="0" smtClean="0"/>
              <a:t>We shall look at how to do these tomorrow.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38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161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Maths 05/07/2021</vt:lpstr>
      <vt:lpstr>Warm-up with some times tables</vt:lpstr>
      <vt:lpstr>Decimals</vt:lpstr>
      <vt:lpstr>Decimals – rounding revision</vt:lpstr>
      <vt:lpstr>Rounding tasks</vt:lpstr>
      <vt:lpstr>Rounding decimals to the nearest whole number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15/01/2021</dc:title>
  <dc:creator>Ed Tiffany</dc:creator>
  <cp:lastModifiedBy>Ed Tiffany</cp:lastModifiedBy>
  <cp:revision>19</cp:revision>
  <dcterms:created xsi:type="dcterms:W3CDTF">2021-01-13T21:53:06Z</dcterms:created>
  <dcterms:modified xsi:type="dcterms:W3CDTF">2021-07-05T09:37:15Z</dcterms:modified>
</cp:coreProperties>
</file>