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2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6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7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3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8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C934-BA6C-4094-BEAA-D6B026FD6CCA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EA44-D727-4739-B5C6-8C263376B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9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trockstar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.thenational.academy/lessons/ordering-decimals-6gt66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Maths</a:t>
            </a:r>
            <a:br>
              <a:rPr lang="en-GB" dirty="0" smtClean="0"/>
            </a:br>
            <a:r>
              <a:rPr lang="en-GB" dirty="0" smtClean="0"/>
              <a:t>08/07/2021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4800" dirty="0" smtClean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476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Warm-up with some times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</a:t>
            </a:r>
            <a:r>
              <a:rPr lang="en-GB" dirty="0" err="1" smtClean="0"/>
              <a:t>TTRockstars</a:t>
            </a:r>
            <a:r>
              <a:rPr lang="en-GB" dirty="0" smtClean="0"/>
              <a:t> to practise your recall facts and speed</a:t>
            </a:r>
          </a:p>
          <a:p>
            <a:r>
              <a:rPr lang="en-GB" dirty="0">
                <a:hlinkClick r:id="rId2"/>
              </a:rPr>
              <a:t>https://ttrockstars.com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Please contact me if you have forgotten your password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096635"/>
          </a:xfrm>
        </p:spPr>
        <p:txBody>
          <a:bodyPr>
            <a:normAutofit/>
          </a:bodyPr>
          <a:lstStyle/>
          <a:p>
            <a:r>
              <a:rPr lang="en-GB" dirty="0" smtClean="0"/>
              <a:t>Can </a:t>
            </a:r>
            <a:r>
              <a:rPr lang="en-GB" dirty="0"/>
              <a:t>I compare numbers with the same number of decimal places, up to two decimal </a:t>
            </a:r>
            <a:r>
              <a:rPr lang="en-GB" dirty="0" smtClean="0"/>
              <a:t>places?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5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Decimals – </a:t>
            </a:r>
            <a:r>
              <a:rPr lang="en-GB" dirty="0" smtClean="0"/>
              <a:t>comparing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Watch the following online lesson from Oak Academy about comparing decimal numbers up to 2 decimal places</a:t>
            </a:r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classroom.thenational.academy/lessons/ordering-decimals-6gt66r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Then have a go at the questions below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2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Comparing decimals – your turn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4629" y="1655034"/>
            <a:ext cx="7641771" cy="403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1811" y="452211"/>
            <a:ext cx="5290429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4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84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Maths 08/07/2021</vt:lpstr>
      <vt:lpstr>Warm-up with some times tables</vt:lpstr>
      <vt:lpstr>Can I compare numbers with the same number of decimal places, up to two decimal places?  </vt:lpstr>
      <vt:lpstr>Decimals – comparing numbers</vt:lpstr>
      <vt:lpstr>Comparing decimals – your turn</vt:lpstr>
      <vt:lpstr>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15/01/2021</dc:title>
  <dc:creator>Ed Tiffany</dc:creator>
  <cp:lastModifiedBy>Ed Tiffany</cp:lastModifiedBy>
  <cp:revision>30</cp:revision>
  <dcterms:created xsi:type="dcterms:W3CDTF">2021-01-13T21:53:06Z</dcterms:created>
  <dcterms:modified xsi:type="dcterms:W3CDTF">2021-07-07T17:10:58Z</dcterms:modified>
</cp:coreProperties>
</file>