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8" r:id="rId5"/>
    <p:sldId id="262" r:id="rId6"/>
    <p:sldId id="265" r:id="rId7"/>
    <p:sldId id="266" r:id="rId8"/>
    <p:sldId id="267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20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7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6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7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3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8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7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6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6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9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Maths</a:t>
            </a:r>
            <a:br>
              <a:rPr lang="en-GB" dirty="0" smtClean="0"/>
            </a:br>
            <a:r>
              <a:rPr lang="en-GB" dirty="0" smtClean="0"/>
              <a:t>06/07/2021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4800" dirty="0" smtClean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4760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Warm-up with some times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</a:t>
            </a:r>
            <a:r>
              <a:rPr lang="en-GB" dirty="0" err="1" smtClean="0"/>
              <a:t>TTRockstars</a:t>
            </a:r>
            <a:r>
              <a:rPr lang="en-GB" dirty="0" smtClean="0"/>
              <a:t> to practise your recall facts and speed</a:t>
            </a:r>
          </a:p>
          <a:p>
            <a:r>
              <a:rPr lang="en-GB" dirty="0" smtClean="0"/>
              <a:t>Please contact me if you have forgotten your password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5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Practise counting </a:t>
            </a:r>
            <a:r>
              <a:rPr lang="en-GB" dirty="0" smtClean="0"/>
              <a:t>down </a:t>
            </a:r>
            <a:r>
              <a:rPr lang="en-GB" dirty="0" smtClean="0"/>
              <a:t>in tenths, starting at </a:t>
            </a:r>
            <a:r>
              <a:rPr lang="en-GB" dirty="0" smtClean="0"/>
              <a:t>12</a:t>
            </a:r>
            <a:endParaRPr lang="en-GB" dirty="0" smtClean="0"/>
          </a:p>
          <a:p>
            <a:r>
              <a:rPr lang="en-GB" dirty="0" smtClean="0"/>
              <a:t>11 and 9 tenths, 11 and 8 tenths …how </a:t>
            </a:r>
            <a:r>
              <a:rPr lang="en-GB" dirty="0" smtClean="0"/>
              <a:t>far can you get?</a:t>
            </a:r>
          </a:p>
          <a:p>
            <a:endParaRPr lang="en-GB" dirty="0"/>
          </a:p>
          <a:p>
            <a:r>
              <a:rPr lang="en-GB" dirty="0" smtClean="0"/>
              <a:t>Then practise counting up </a:t>
            </a:r>
            <a:r>
              <a:rPr lang="en-GB" dirty="0" smtClean="0"/>
              <a:t>in </a:t>
            </a:r>
            <a:r>
              <a:rPr lang="en-GB" dirty="0" smtClean="0"/>
              <a:t>hundredths, starting at </a:t>
            </a:r>
            <a:r>
              <a:rPr lang="en-GB" dirty="0" smtClean="0"/>
              <a:t>zero</a:t>
            </a:r>
            <a:endParaRPr lang="en-GB" dirty="0" smtClean="0"/>
          </a:p>
          <a:p>
            <a:r>
              <a:rPr lang="en-GB" dirty="0" smtClean="0"/>
              <a:t>1/100</a:t>
            </a:r>
            <a:r>
              <a:rPr lang="en-GB" dirty="0" smtClean="0"/>
              <a:t>, </a:t>
            </a:r>
            <a:r>
              <a:rPr lang="en-GB" dirty="0" smtClean="0"/>
              <a:t>2/100…how </a:t>
            </a:r>
            <a:r>
              <a:rPr lang="en-GB" dirty="0" smtClean="0"/>
              <a:t>far can you get?</a:t>
            </a:r>
          </a:p>
          <a:p>
            <a:endParaRPr lang="en-GB" dirty="0"/>
          </a:p>
          <a:p>
            <a:r>
              <a:rPr lang="en-GB" dirty="0" smtClean="0"/>
              <a:t>What is the decimal equivalent of </a:t>
            </a:r>
            <a:r>
              <a:rPr lang="en-GB" dirty="0" smtClean="0"/>
              <a:t>16 </a:t>
            </a:r>
            <a:r>
              <a:rPr lang="en-GB" dirty="0" smtClean="0"/>
              <a:t>tenths? </a:t>
            </a:r>
            <a:r>
              <a:rPr lang="en-GB" dirty="0" smtClean="0"/>
              <a:t>90 </a:t>
            </a:r>
            <a:r>
              <a:rPr lang="en-GB" dirty="0" smtClean="0"/>
              <a:t>tenths? </a:t>
            </a:r>
            <a:r>
              <a:rPr lang="en-GB" dirty="0" smtClean="0"/>
              <a:t>                        33 </a:t>
            </a:r>
            <a:r>
              <a:rPr lang="en-GB" dirty="0" smtClean="0"/>
              <a:t>hundredths? </a:t>
            </a:r>
            <a:r>
              <a:rPr lang="en-GB" dirty="0" smtClean="0"/>
              <a:t>150 </a:t>
            </a:r>
            <a:r>
              <a:rPr lang="en-GB" dirty="0" smtClean="0"/>
              <a:t>hundredths?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0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Decimals - rounding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Watch the following video clip then answer the questions on the following slides</a:t>
            </a:r>
          </a:p>
          <a:p>
            <a:endParaRPr lang="en-GB" dirty="0"/>
          </a:p>
          <a:p>
            <a:r>
              <a:rPr lang="en-US" dirty="0">
                <a:solidFill>
                  <a:srgbClr val="FF0000"/>
                </a:solidFill>
              </a:rPr>
              <a:t>https://classroom.thenational.academy/lessons/rounding-decimals-part-1-crvk6c</a:t>
            </a:r>
          </a:p>
        </p:txBody>
      </p:sp>
    </p:spTree>
    <p:extLst>
      <p:ext uri="{BB962C8B-B14F-4D97-AF65-F5344CB8AC3E}">
        <p14:creationId xmlns:p14="http://schemas.microsoft.com/office/powerpoint/2010/main" val="360422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Decimals – </a:t>
            </a:r>
            <a:r>
              <a:rPr lang="en-GB" dirty="0" smtClean="0"/>
              <a:t>Your Turn 1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0905" y="1825625"/>
            <a:ext cx="693019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6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turn 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811" y="1793274"/>
            <a:ext cx="6868477" cy="450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53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turn 3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595" y="1574153"/>
            <a:ext cx="7376704" cy="469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6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812" y="700087"/>
            <a:ext cx="11382375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31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Rounding decimals to the nearest whole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I challenged you yesterday to see if you could try rounding these decimal numbers. Did you get them right? If you didn`t, then I hope you can do these now!</a:t>
            </a:r>
          </a:p>
          <a:p>
            <a:endParaRPr lang="en-GB" dirty="0"/>
          </a:p>
          <a:p>
            <a:r>
              <a:rPr lang="en-GB" dirty="0" smtClean="0"/>
              <a:t>0.3?</a:t>
            </a:r>
          </a:p>
          <a:p>
            <a:r>
              <a:rPr lang="en-GB" dirty="0" smtClean="0"/>
              <a:t>0.8?</a:t>
            </a:r>
          </a:p>
          <a:p>
            <a:r>
              <a:rPr lang="en-GB" dirty="0" smtClean="0"/>
              <a:t>1.6?</a:t>
            </a:r>
          </a:p>
          <a:p>
            <a:r>
              <a:rPr lang="en-GB" dirty="0" smtClean="0"/>
              <a:t>4.5?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38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166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Maths 06/07/2021</vt:lpstr>
      <vt:lpstr>Warm-up with some times tables</vt:lpstr>
      <vt:lpstr>Decimals</vt:lpstr>
      <vt:lpstr>Decimals - rounding</vt:lpstr>
      <vt:lpstr>Decimals – Your Turn 1 </vt:lpstr>
      <vt:lpstr>Your turn 2</vt:lpstr>
      <vt:lpstr>Your turn 3</vt:lpstr>
      <vt:lpstr>Challenge</vt:lpstr>
      <vt:lpstr>Rounding decimals to the nearest whole number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15/01/2021</dc:title>
  <dc:creator>Ed Tiffany</dc:creator>
  <cp:lastModifiedBy>Ed Tiffany</cp:lastModifiedBy>
  <cp:revision>21</cp:revision>
  <dcterms:created xsi:type="dcterms:W3CDTF">2021-01-13T21:53:06Z</dcterms:created>
  <dcterms:modified xsi:type="dcterms:W3CDTF">2021-07-05T20:40:01Z</dcterms:modified>
</cp:coreProperties>
</file>