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2" r:id="rId5"/>
    <p:sldId id="265" r:id="rId6"/>
    <p:sldId id="271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0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7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85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6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C934-BA6C-4094-BEAA-D6B026FD6CCA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EA44-D727-4739-B5C6-8C263376B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trockstar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comparing-decimals-61j38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</a:t>
            </a:r>
            <a:br>
              <a:rPr lang="en-GB" dirty="0" smtClean="0"/>
            </a:br>
            <a:r>
              <a:rPr lang="en-GB" dirty="0" smtClean="0"/>
              <a:t>07/07/2021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760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with some 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TTRockstars</a:t>
            </a:r>
            <a:r>
              <a:rPr lang="en-GB" dirty="0" smtClean="0"/>
              <a:t> to practise your recall facts and speed</a:t>
            </a:r>
          </a:p>
          <a:p>
            <a:r>
              <a:rPr lang="en-GB" dirty="0">
                <a:hlinkClick r:id="rId2"/>
              </a:rPr>
              <a:t>https://ttrockstars.com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Please contact me if you have forgotten your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5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 – recap on 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Round 17 to the nearest 10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Round 3.4 to the nearest whole number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Round 92.6 to the nearest whole number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Remember to draw a number line to help you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Write the whole numbers at each end of the number line (</a:t>
            </a:r>
            <a:r>
              <a:rPr lang="en-GB" dirty="0" smtClean="0">
                <a:solidFill>
                  <a:srgbClr val="00B0F0"/>
                </a:solidFill>
              </a:rPr>
              <a:t>92 and 93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Which whole number is your number closest to?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402286" y="3143794"/>
            <a:ext cx="2760617" cy="1166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42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Decimals – more rounding 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741" y="2917371"/>
            <a:ext cx="10755437" cy="216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6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6096635"/>
          </a:xfrm>
        </p:spPr>
        <p:txBody>
          <a:bodyPr>
            <a:normAutofit/>
          </a:bodyPr>
          <a:lstStyle/>
          <a:p>
            <a:r>
              <a:rPr lang="en-GB" dirty="0" smtClean="0"/>
              <a:t>Can </a:t>
            </a:r>
            <a:r>
              <a:rPr lang="en-GB" dirty="0"/>
              <a:t>I compare numbers with the same number of decimal places, up to two decimal </a:t>
            </a:r>
            <a:r>
              <a:rPr lang="en-GB" dirty="0" smtClean="0"/>
              <a:t>places?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these grids onto paper and use a pen or pencil to draw counters of your choice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45326" y="2011680"/>
            <a:ext cx="10217273" cy="429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Comparing decimals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Watch the following online video and lesson from </a:t>
            </a:r>
            <a:r>
              <a:rPr lang="en-GB" dirty="0" smtClean="0">
                <a:solidFill>
                  <a:srgbClr val="00B050"/>
                </a:solidFill>
              </a:rPr>
              <a:t>Oak Academy</a:t>
            </a:r>
          </a:p>
          <a:p>
            <a:endParaRPr lang="en-GB" dirty="0"/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classroom.thenational.academy/lessons/comparing-decimals-61j38d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Then have a go at the </a:t>
            </a:r>
            <a:r>
              <a:rPr lang="en-GB" dirty="0" smtClean="0">
                <a:solidFill>
                  <a:srgbClr val="7030A0"/>
                </a:solidFill>
              </a:rPr>
              <a:t>Purple Mash 2Do Comparing decimals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9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Quiz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a go at the Oak Academy quiz and then check the results to see how you got on</a:t>
            </a:r>
          </a:p>
          <a:p>
            <a:endParaRPr lang="en-GB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1495425"/>
            <a:ext cx="11753850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5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Maths 07/07/2021</vt:lpstr>
      <vt:lpstr>Warm-up with some times tables</vt:lpstr>
      <vt:lpstr>Decimals – recap on rounding</vt:lpstr>
      <vt:lpstr>Decimals – more rounding  </vt:lpstr>
      <vt:lpstr>Can I compare numbers with the same number of decimal places, up to two decimal places?  </vt:lpstr>
      <vt:lpstr>Copy these grids onto paper and use a pen or pencil to draw counters of your choice </vt:lpstr>
      <vt:lpstr>Comparing decimals</vt:lpstr>
      <vt:lpstr>Quiz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15/01/2021</dc:title>
  <dc:creator>Ed Tiffany</dc:creator>
  <cp:lastModifiedBy>Ed Tiffany</cp:lastModifiedBy>
  <cp:revision>27</cp:revision>
  <dcterms:created xsi:type="dcterms:W3CDTF">2021-01-13T21:53:06Z</dcterms:created>
  <dcterms:modified xsi:type="dcterms:W3CDTF">2021-07-06T17:33:03Z</dcterms:modified>
</cp:coreProperties>
</file>