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7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8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4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6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8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4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8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9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3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2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A091B-C735-44AE-B59F-822BF18E0A9D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3B284-19DC-483B-AD72-E114FAE30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1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09/07/2021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6899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Internet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can we research things safely on the internet?</a:t>
            </a:r>
          </a:p>
          <a:p>
            <a:endParaRPr lang="en-GB" dirty="0"/>
          </a:p>
          <a:p>
            <a:r>
              <a:rPr lang="en-GB" dirty="0" smtClean="0"/>
              <a:t>Have a go at the </a:t>
            </a:r>
            <a:r>
              <a:rPr lang="en-GB" dirty="0" smtClean="0">
                <a:solidFill>
                  <a:srgbClr val="7030A0"/>
                </a:solidFill>
              </a:rPr>
              <a:t>Purple Mash 2Do Internet Research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23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Kitchen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we have done quite a lot of learning about food this year, I thought it would be useful to learn about kitchen safety</a:t>
            </a:r>
          </a:p>
          <a:p>
            <a:endParaRPr lang="en-GB" dirty="0"/>
          </a:p>
          <a:p>
            <a:r>
              <a:rPr lang="en-GB" dirty="0" smtClean="0"/>
              <a:t>Have a go at the </a:t>
            </a:r>
            <a:r>
              <a:rPr lang="en-GB" dirty="0" smtClean="0">
                <a:solidFill>
                  <a:srgbClr val="7030A0"/>
                </a:solidFill>
              </a:rPr>
              <a:t>Purple Mash 2Do Kitchen Safety 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27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PHSE</vt:lpstr>
      <vt:lpstr>Internet Safety</vt:lpstr>
      <vt:lpstr>Kitchen safety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PHSE</dc:title>
  <dc:creator>Ed Tiffany</dc:creator>
  <cp:lastModifiedBy>Ed Tiffany</cp:lastModifiedBy>
  <cp:revision>1</cp:revision>
  <dcterms:created xsi:type="dcterms:W3CDTF">2021-07-08T10:12:13Z</dcterms:created>
  <dcterms:modified xsi:type="dcterms:W3CDTF">2021-07-08T10:12:28Z</dcterms:modified>
</cp:coreProperties>
</file>