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8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6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5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57E18-BADC-44DF-B9AA-A4073A58791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Electricity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32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Electrical circuits – identifying the different components in an electrical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used different components in previous lessons at school</a:t>
            </a:r>
          </a:p>
          <a:p>
            <a:r>
              <a:rPr lang="en-GB" dirty="0" smtClean="0"/>
              <a:t>See what you can remember?</a:t>
            </a:r>
          </a:p>
          <a:p>
            <a:r>
              <a:rPr lang="en-GB" dirty="0" smtClean="0"/>
              <a:t>Watch the following online lesson and have a go at the tasks and quiz included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https</a:t>
            </a:r>
            <a:r>
              <a:rPr lang="en-US" dirty="0">
                <a:solidFill>
                  <a:srgbClr val="FF0000"/>
                </a:solidFill>
              </a:rPr>
              <a:t>://classroom.thenational.academy/lessons/what-are-the-different-components-in-an-electrical-circuit-cdk34d</a:t>
            </a:r>
          </a:p>
        </p:txBody>
      </p:sp>
    </p:spTree>
    <p:extLst>
      <p:ext uri="{BB962C8B-B14F-4D97-AF65-F5344CB8AC3E}">
        <p14:creationId xmlns:p14="http://schemas.microsoft.com/office/powerpoint/2010/main" val="11448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your electricity knowledge on this quiz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Purple Mash 2Do Electricity Quiz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Science</vt:lpstr>
      <vt:lpstr>Electrical circuits – identifying the different components in an electrical circuit</vt:lpstr>
      <vt:lpstr>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Ed Tiffany</dc:creator>
  <cp:lastModifiedBy>Ed Tiffany</cp:lastModifiedBy>
  <cp:revision>6</cp:revision>
  <dcterms:created xsi:type="dcterms:W3CDTF">2021-07-05T20:48:12Z</dcterms:created>
  <dcterms:modified xsi:type="dcterms:W3CDTF">2021-07-06T18:21:15Z</dcterms:modified>
</cp:coreProperties>
</file>