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62BE-EE65-4527-9876-AF77E29F2DB2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F9588-08D5-4F33-BE44-1E98D0A47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05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62BE-EE65-4527-9876-AF77E29F2DB2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F9588-08D5-4F33-BE44-1E98D0A47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892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62BE-EE65-4527-9876-AF77E29F2DB2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F9588-08D5-4F33-BE44-1E98D0A47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752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62BE-EE65-4527-9876-AF77E29F2DB2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F9588-08D5-4F33-BE44-1E98D0A47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33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62BE-EE65-4527-9876-AF77E29F2DB2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F9588-08D5-4F33-BE44-1E98D0A47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193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62BE-EE65-4527-9876-AF77E29F2DB2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F9588-08D5-4F33-BE44-1E98D0A47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916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62BE-EE65-4527-9876-AF77E29F2DB2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F9588-08D5-4F33-BE44-1E98D0A47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40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62BE-EE65-4527-9876-AF77E29F2DB2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F9588-08D5-4F33-BE44-1E98D0A47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854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62BE-EE65-4527-9876-AF77E29F2DB2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F9588-08D5-4F33-BE44-1E98D0A47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641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62BE-EE65-4527-9876-AF77E29F2DB2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F9588-08D5-4F33-BE44-1E98D0A47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68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62BE-EE65-4527-9876-AF77E29F2DB2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F9588-08D5-4F33-BE44-1E98D0A47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08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862BE-EE65-4527-9876-AF77E29F2DB2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F9588-08D5-4F33-BE44-1E98D0A47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989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09/07/2021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8800" dirty="0" smtClean="0"/>
              <a:t>Spanish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2025081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Ola!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Let`s learn about Spanish words and phrases for food!</a:t>
            </a:r>
          </a:p>
          <a:p>
            <a:endParaRPr lang="en-GB" dirty="0" smtClean="0"/>
          </a:p>
          <a:p>
            <a:r>
              <a:rPr lang="en-GB" dirty="0" smtClean="0"/>
              <a:t>I have set 3 </a:t>
            </a:r>
            <a:r>
              <a:rPr lang="en-GB" dirty="0" smtClean="0">
                <a:solidFill>
                  <a:srgbClr val="7030A0"/>
                </a:solidFill>
              </a:rPr>
              <a:t>Purple Mash 2Dos…</a:t>
            </a:r>
          </a:p>
          <a:p>
            <a:endParaRPr lang="en-GB" dirty="0"/>
          </a:p>
          <a:p>
            <a:r>
              <a:rPr lang="en-GB" dirty="0" smtClean="0">
                <a:solidFill>
                  <a:srgbClr val="7030A0"/>
                </a:solidFill>
              </a:rPr>
              <a:t>Introduction to food</a:t>
            </a:r>
          </a:p>
          <a:p>
            <a:r>
              <a:rPr lang="en-GB" dirty="0" smtClean="0">
                <a:solidFill>
                  <a:srgbClr val="7030A0"/>
                </a:solidFill>
              </a:rPr>
              <a:t>Labelling food</a:t>
            </a:r>
          </a:p>
          <a:p>
            <a:r>
              <a:rPr lang="en-GB" dirty="0" smtClean="0">
                <a:solidFill>
                  <a:srgbClr val="7030A0"/>
                </a:solidFill>
              </a:rPr>
              <a:t>Food Quiz Race (to do on your own, not as a group)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187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09/07/2021</vt:lpstr>
      <vt:lpstr>Ola!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09/07/2021</dc:title>
  <dc:creator>Ed Tiffany</dc:creator>
  <cp:lastModifiedBy>Ed Tiffany</cp:lastModifiedBy>
  <cp:revision>1</cp:revision>
  <dcterms:created xsi:type="dcterms:W3CDTF">2021-07-08T10:15:45Z</dcterms:created>
  <dcterms:modified xsi:type="dcterms:W3CDTF">2021-07-08T10:15:56Z</dcterms:modified>
</cp:coreProperties>
</file>