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9DE3-0DFA-4978-9091-5EF055BECE6E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7B43-D795-426C-A33D-D20958C9C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4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9DE3-0DFA-4978-9091-5EF055BECE6E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7B43-D795-426C-A33D-D20958C9C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8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9DE3-0DFA-4978-9091-5EF055BECE6E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7B43-D795-426C-A33D-D20958C9C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6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9DE3-0DFA-4978-9091-5EF055BECE6E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7B43-D795-426C-A33D-D20958C9C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9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9DE3-0DFA-4978-9091-5EF055BECE6E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7B43-D795-426C-A33D-D20958C9C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9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9DE3-0DFA-4978-9091-5EF055BECE6E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7B43-D795-426C-A33D-D20958C9C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2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9DE3-0DFA-4978-9091-5EF055BECE6E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7B43-D795-426C-A33D-D20958C9C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7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9DE3-0DFA-4978-9091-5EF055BECE6E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7B43-D795-426C-A33D-D20958C9C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02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9DE3-0DFA-4978-9091-5EF055BECE6E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7B43-D795-426C-A33D-D20958C9C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9DE3-0DFA-4978-9091-5EF055BECE6E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7B43-D795-426C-A33D-D20958C9C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7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9DE3-0DFA-4978-9091-5EF055BECE6E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7B43-D795-426C-A33D-D20958C9C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22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B9DE3-0DFA-4978-9091-5EF055BECE6E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27B43-D795-426C-A33D-D20958C9C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Spellings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05/07/2021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23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Contractions</a:t>
            </a:r>
          </a:p>
          <a:p>
            <a:endParaRPr lang="en-GB" dirty="0" smtClean="0"/>
          </a:p>
          <a:p>
            <a:r>
              <a:rPr lang="en-GB" dirty="0" smtClean="0"/>
              <a:t>For example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She does not      </a:t>
            </a:r>
            <a:r>
              <a:rPr lang="en-GB" dirty="0" smtClean="0"/>
              <a:t>becomes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She doesn`t</a:t>
            </a:r>
          </a:p>
          <a:p>
            <a:endParaRPr lang="en-GB" dirty="0" smtClean="0"/>
          </a:p>
          <a:p>
            <a:r>
              <a:rPr lang="en-GB" dirty="0" smtClean="0"/>
              <a:t>Practise these contractions at home</a:t>
            </a:r>
          </a:p>
          <a:p>
            <a:endParaRPr lang="en-GB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3051" y="722811"/>
            <a:ext cx="4458788" cy="574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92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Suffixes </a:t>
            </a:r>
          </a:p>
          <a:p>
            <a:endParaRPr lang="en-GB" dirty="0" smtClean="0"/>
          </a:p>
          <a:p>
            <a:r>
              <a:rPr lang="en-GB" dirty="0" smtClean="0"/>
              <a:t>Remember, we found that consonants are sometimes doubled on the root word before suffixes are added</a:t>
            </a:r>
          </a:p>
          <a:p>
            <a:r>
              <a:rPr lang="en-GB" dirty="0" smtClean="0"/>
              <a:t>For example: </a:t>
            </a:r>
            <a:r>
              <a:rPr lang="en-GB" dirty="0" smtClean="0">
                <a:solidFill>
                  <a:srgbClr val="00B0F0"/>
                </a:solidFill>
              </a:rPr>
              <a:t>beginning, regretted, preferred </a:t>
            </a:r>
          </a:p>
          <a:p>
            <a:r>
              <a:rPr lang="en-GB" dirty="0" smtClean="0"/>
              <a:t>But other times, the consonants remain single: </a:t>
            </a:r>
            <a:r>
              <a:rPr lang="en-GB" dirty="0" smtClean="0">
                <a:solidFill>
                  <a:srgbClr val="00B0F0"/>
                </a:solidFill>
              </a:rPr>
              <a:t>thunderous</a:t>
            </a:r>
          </a:p>
          <a:p>
            <a:r>
              <a:rPr lang="en-GB" dirty="0" smtClean="0"/>
              <a:t>Can you remember why?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79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Doubling the consonant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Practise suffixes with the root words below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Use -</a:t>
            </a:r>
            <a:r>
              <a:rPr lang="en-GB" dirty="0" err="1" smtClean="0">
                <a:solidFill>
                  <a:srgbClr val="00B0F0"/>
                </a:solidFill>
              </a:rPr>
              <a:t>ous</a:t>
            </a:r>
            <a:r>
              <a:rPr lang="en-GB" dirty="0" smtClean="0">
                <a:solidFill>
                  <a:srgbClr val="00B0F0"/>
                </a:solidFill>
              </a:rPr>
              <a:t>, -</a:t>
            </a:r>
            <a:r>
              <a:rPr lang="en-GB" dirty="0" err="1" smtClean="0">
                <a:solidFill>
                  <a:srgbClr val="00B0F0"/>
                </a:solidFill>
              </a:rPr>
              <a:t>er</a:t>
            </a:r>
            <a:r>
              <a:rPr lang="en-GB" dirty="0" smtClean="0">
                <a:solidFill>
                  <a:srgbClr val="00B0F0"/>
                </a:solidFill>
              </a:rPr>
              <a:t>, -</a:t>
            </a:r>
            <a:r>
              <a:rPr lang="en-GB" dirty="0" err="1" smtClean="0">
                <a:solidFill>
                  <a:srgbClr val="00B0F0"/>
                </a:solidFill>
              </a:rPr>
              <a:t>ing</a:t>
            </a:r>
            <a:r>
              <a:rPr lang="en-GB" dirty="0" smtClean="0">
                <a:solidFill>
                  <a:srgbClr val="00B0F0"/>
                </a:solidFill>
              </a:rPr>
              <a:t>, -</a:t>
            </a:r>
            <a:r>
              <a:rPr lang="en-GB" dirty="0" err="1" smtClean="0">
                <a:solidFill>
                  <a:srgbClr val="00B0F0"/>
                </a:solidFill>
              </a:rPr>
              <a:t>ed</a:t>
            </a:r>
            <a:r>
              <a:rPr lang="en-GB" dirty="0" smtClean="0">
                <a:solidFill>
                  <a:srgbClr val="00B0F0"/>
                </a:solidFill>
              </a:rPr>
              <a:t>,</a:t>
            </a:r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Do the consonants need doubling?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Say the root word aloud to work out whether the emphasis is on the beginning of the word, or the end!</a:t>
            </a:r>
          </a:p>
          <a:p>
            <a:endParaRPr lang="en-GB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427" y="4423955"/>
            <a:ext cx="10665200" cy="197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36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116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Spellings</vt:lpstr>
      <vt:lpstr>Group 1</vt:lpstr>
      <vt:lpstr>Group 2</vt:lpstr>
      <vt:lpstr>Doubling the consonant or not?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Spellings</dc:title>
  <dc:creator>Ed Tiffany</dc:creator>
  <cp:lastModifiedBy>Ed Tiffany</cp:lastModifiedBy>
  <cp:revision>3</cp:revision>
  <dcterms:created xsi:type="dcterms:W3CDTF">2021-07-05T09:53:57Z</dcterms:created>
  <dcterms:modified xsi:type="dcterms:W3CDTF">2021-07-05T10:12:09Z</dcterms:modified>
</cp:coreProperties>
</file>