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6" r:id="rId5"/>
    <p:sldId id="264" r:id="rId6"/>
    <p:sldId id="267" r:id="rId7"/>
    <p:sldId id="269" r:id="rId8"/>
    <p:sldId id="268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723" autoAdjust="0"/>
  </p:normalViewPr>
  <p:slideViewPr>
    <p:cSldViewPr snapToGrid="0">
      <p:cViewPr varScale="1">
        <p:scale>
          <a:sx n="65" d="100"/>
          <a:sy n="65" d="100"/>
        </p:scale>
        <p:origin x="43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7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04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64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97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69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01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7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7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6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7E85-4E35-4214-9666-FD4C1699C3F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6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etterjoin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.hiley@worthvalleyprimary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s.hiley@worthvalleyprimary.co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647" y="750277"/>
            <a:ext cx="9831977" cy="1887415"/>
          </a:xfrm>
        </p:spPr>
        <p:txBody>
          <a:bodyPr>
            <a:normAutofit/>
          </a:bodyPr>
          <a:lstStyle/>
          <a:p>
            <a:r>
              <a:rPr lang="en-GB" sz="5400" dirty="0" smtClean="0">
                <a:latin typeface="Letterjoin-Air Plus 8" panose="02000805000000020003" pitchFamily="50" charset="0"/>
              </a:rPr>
              <a:t>Thursday 8</a:t>
            </a:r>
            <a:r>
              <a:rPr lang="en-GB" sz="5400" baseline="30000" dirty="0" smtClean="0">
                <a:latin typeface="Letterjoin-Air Plus 8" panose="02000805000000020003" pitchFamily="50" charset="0"/>
              </a:rPr>
              <a:t>th</a:t>
            </a:r>
            <a:r>
              <a:rPr lang="en-GB" sz="5400" dirty="0" smtClean="0">
                <a:latin typeface="Letterjoin-Air Plus 8" panose="02000805000000020003" pitchFamily="50" charset="0"/>
              </a:rPr>
              <a:t> July </a:t>
            </a:r>
            <a:r>
              <a:rPr lang="en-GB" sz="5400" dirty="0" smtClean="0">
                <a:latin typeface="Letterjoin-Air Plus 8" panose="02000805000000020003" pitchFamily="50" charset="0"/>
              </a:rPr>
              <a:t>2021</a:t>
            </a:r>
            <a:endParaRPr lang="en-GB" sz="5400" dirty="0">
              <a:latin typeface="Letterjoin-Air Plus 8" panose="02000805000000020003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9139" y="3458849"/>
            <a:ext cx="9144000" cy="1655762"/>
          </a:xfrm>
        </p:spPr>
        <p:txBody>
          <a:bodyPr/>
          <a:lstStyle/>
          <a:p>
            <a:r>
              <a:rPr lang="en-GB" dirty="0" smtClean="0">
                <a:latin typeface="Letterjoin-Air Plus 8" panose="02000805000000020003" pitchFamily="50" charset="0"/>
              </a:rPr>
              <a:t>English tasks:</a:t>
            </a:r>
          </a:p>
          <a:p>
            <a:r>
              <a:rPr lang="en-GB" dirty="0" smtClean="0">
                <a:latin typeface="Letterjoin-Air Plus 8" panose="02000805000000020003" pitchFamily="50" charset="0"/>
              </a:rPr>
              <a:t>Handwriting, writing task, reading task.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75" y="3094893"/>
            <a:ext cx="2007944" cy="260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7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Letterjoin-Air Plus 8" panose="02000805000000020003" pitchFamily="50" charset="0"/>
              </a:rPr>
              <a:t>Handwriting</a:t>
            </a:r>
            <a:endParaRPr lang="en-GB" b="1" u="sng" dirty="0">
              <a:latin typeface="Letterjoin-Air Plus 8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etterjoin-Air Plus 8" panose="02000805000000020003" pitchFamily="50" charset="0"/>
              </a:rPr>
              <a:t>Can </a:t>
            </a:r>
            <a:r>
              <a:rPr lang="en-GB" dirty="0">
                <a:latin typeface="Letterjoin-Air Plus 8" panose="02000805000000020003" pitchFamily="50" charset="0"/>
              </a:rPr>
              <a:t>you practise the </a:t>
            </a:r>
            <a:r>
              <a:rPr lang="en-GB" dirty="0" smtClean="0">
                <a:latin typeface="Letterjoin-Air Plus 8" panose="02000805000000020003" pitchFamily="50" charset="0"/>
              </a:rPr>
              <a:t>words ill, it, lit, tilt</a:t>
            </a:r>
            <a:endParaRPr lang="en-GB" dirty="0">
              <a:latin typeface="Letterjoin-Air Plus 8" panose="02000805000000020003" pitchFamily="50" charset="0"/>
              <a:hlinkClick r:id="rId2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Letterjoin-Air Plus 8" panose="02000805000000020003" pitchFamily="50" charset="0"/>
                <a:hlinkClick r:id="rId2"/>
              </a:rPr>
              <a:t>Look on the </a:t>
            </a:r>
            <a:r>
              <a:rPr lang="en-GB" dirty="0" err="1">
                <a:solidFill>
                  <a:srgbClr val="FF0000"/>
                </a:solidFill>
                <a:latin typeface="Letterjoin-Air Plus 8" panose="02000805000000020003" pitchFamily="50" charset="0"/>
                <a:hlinkClick r:id="rId2"/>
              </a:rPr>
              <a:t>letterjoin</a:t>
            </a:r>
            <a:r>
              <a:rPr lang="en-GB" dirty="0">
                <a:solidFill>
                  <a:srgbClr val="FF0000"/>
                </a:solidFill>
                <a:latin typeface="Letterjoin-Air Plus 8" panose="02000805000000020003" pitchFamily="50" charset="0"/>
                <a:hlinkClick r:id="rId2"/>
              </a:rPr>
              <a:t> website to see how to form them correctly. </a:t>
            </a:r>
          </a:p>
          <a:p>
            <a:pPr marL="0" indent="0">
              <a:buNone/>
            </a:pPr>
            <a:r>
              <a:rPr lang="en-GB" dirty="0">
                <a:latin typeface="Letterjoin-Air Plus 8" panose="02000805000000020003" pitchFamily="50" charset="0"/>
                <a:hlinkClick r:id="rId2"/>
              </a:rPr>
              <a:t>https://letterjoin.co.uk</a:t>
            </a:r>
            <a:r>
              <a:rPr lang="en-GB" dirty="0">
                <a:latin typeface="Letterjoin-Air Plus 8" panose="02000805000000020003" pitchFamily="50" charset="0"/>
              </a:rPr>
              <a:t>      Then click on easy </a:t>
            </a:r>
            <a:r>
              <a:rPr lang="en-GB" dirty="0" smtClean="0">
                <a:latin typeface="Letterjoin-Air Plus 8" panose="02000805000000020003" pitchFamily="50" charset="0"/>
              </a:rPr>
              <a:t>words first set.</a:t>
            </a:r>
            <a:endParaRPr lang="en-GB" dirty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r>
              <a:rPr lang="en-GB" dirty="0">
                <a:latin typeface="Letterjoin-Air Plus 8" panose="02000805000000020003" pitchFamily="50" charset="0"/>
              </a:rPr>
              <a:t>Username: lj8943  </a:t>
            </a:r>
          </a:p>
          <a:p>
            <a:r>
              <a:rPr lang="en-GB" dirty="0">
                <a:latin typeface="Letterjoin-Air Plus 8" panose="02000805000000020003" pitchFamily="50" charset="0"/>
              </a:rPr>
              <a:t>If you are using a laptop the password is: home </a:t>
            </a:r>
          </a:p>
          <a:p>
            <a:r>
              <a:rPr lang="en-GB" dirty="0">
                <a:latin typeface="Letterjoin-Air Plus 8" panose="02000805000000020003" pitchFamily="50" charset="0"/>
              </a:rPr>
              <a:t>If using an </a:t>
            </a:r>
            <a:r>
              <a:rPr lang="en-GB" dirty="0" err="1">
                <a:latin typeface="Letterjoin-Air Plus 8" panose="02000805000000020003" pitchFamily="50" charset="0"/>
              </a:rPr>
              <a:t>ipad</a:t>
            </a:r>
            <a:r>
              <a:rPr lang="en-GB" dirty="0">
                <a:latin typeface="Letterjoin-Air Plus 8" panose="02000805000000020003" pitchFamily="50" charset="0"/>
              </a:rPr>
              <a:t> or tablet the password is: capital L (Make the shape of a capital L)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0201" y="171573"/>
            <a:ext cx="795338" cy="197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Letterjoin-Air Plus 8" panose="02000805000000020003" pitchFamily="50" charset="0"/>
              </a:rPr>
              <a:t>Can you knock my socks off with your neat writing?</a:t>
            </a:r>
            <a:br>
              <a:rPr lang="en-GB" dirty="0" smtClean="0">
                <a:latin typeface="Letterjoin-Air Plus 8" panose="02000805000000020003" pitchFamily="50" charset="0"/>
              </a:rPr>
            </a:br>
            <a:endParaRPr lang="en-GB" dirty="0">
              <a:latin typeface="Letterjoin-Air Plus 8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05309" cy="4892743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GB" sz="4500" dirty="0" smtClean="0">
                <a:latin typeface="Letterjoin-Air Plus 8" panose="02000805000000020003" pitchFamily="50" charset="0"/>
              </a:rPr>
              <a:t>Now that you have practised your letters on </a:t>
            </a:r>
            <a:r>
              <a:rPr lang="en-GB" sz="4500" dirty="0" err="1" smtClean="0">
                <a:latin typeface="Letterjoin-Air Plus 8" panose="02000805000000020003" pitchFamily="50" charset="0"/>
              </a:rPr>
              <a:t>letterjoin</a:t>
            </a:r>
            <a:r>
              <a:rPr lang="en-GB" sz="4500" dirty="0" smtClean="0">
                <a:latin typeface="Letterjoin-Air Plus 8" panose="02000805000000020003" pitchFamily="50" charset="0"/>
              </a:rPr>
              <a:t> can you practise on a piece of paper? </a:t>
            </a:r>
          </a:p>
          <a:p>
            <a:pPr marL="0" indent="0" algn="ctr">
              <a:buNone/>
            </a:pPr>
            <a:endParaRPr lang="en-GB" sz="4500" dirty="0" smtClean="0">
              <a:latin typeface="Letterjoin-Air Plus 8" panose="02000805000000020003" pitchFamily="50" charset="0"/>
            </a:endParaRPr>
          </a:p>
          <a:p>
            <a:pPr algn="ctr"/>
            <a:r>
              <a:rPr lang="en-GB" sz="4500" dirty="0" smtClean="0">
                <a:latin typeface="Letterjoin-Air Plus 8" panose="02000805000000020003" pitchFamily="50" charset="0"/>
              </a:rPr>
              <a:t>Can you send a picture of your writing to me?</a:t>
            </a:r>
          </a:p>
          <a:p>
            <a:pPr marL="0" indent="0" algn="ctr">
              <a:buNone/>
            </a:pPr>
            <a:endParaRPr lang="en-GB" sz="4500" dirty="0" smtClean="0">
              <a:latin typeface="Letterjoin-Air Plus 8" panose="02000805000000020003" pitchFamily="50" charset="0"/>
            </a:endParaRPr>
          </a:p>
          <a:p>
            <a:pPr marL="0" lvl="0" indent="0" algn="ctr">
              <a:buNone/>
            </a:pPr>
            <a:r>
              <a:rPr lang="en-US" altLang="en-US" sz="4500" dirty="0" smtClean="0">
                <a:solidFill>
                  <a:srgbClr val="5F5F5F"/>
                </a:solidFill>
                <a:latin typeface="Letter-join Plus 8" panose="02000505000000020003" pitchFamily="50" charset="0"/>
                <a:hlinkClick r:id="rId2"/>
              </a:rPr>
              <a:t>s.hiley@worthvalleyprimary.co.uk</a:t>
            </a:r>
            <a:r>
              <a:rPr lang="en-US" altLang="en-US" sz="4500" dirty="0" smtClean="0">
                <a:solidFill>
                  <a:srgbClr val="5F5F5F"/>
                </a:solidFill>
                <a:latin typeface="Letter-join Plus 8" panose="02000505000000020003" pitchFamily="50" charset="0"/>
              </a:rPr>
              <a:t> </a:t>
            </a:r>
            <a:endParaRPr lang="en-US" altLang="en-US" sz="4500" dirty="0">
              <a:solidFill>
                <a:srgbClr val="5F5F5F"/>
              </a:solidFill>
              <a:latin typeface="Letter-join Plus 8" panose="02000505000000020003" pitchFamily="50" charset="0"/>
            </a:endParaRPr>
          </a:p>
          <a:p>
            <a:pPr marL="0" indent="0">
              <a:buNone/>
            </a:pPr>
            <a:endParaRPr lang="en-GB" dirty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r>
              <a:rPr lang="en-GB" dirty="0" smtClean="0">
                <a:latin typeface="Letterjoin-Air Plus 8" panose="02000805000000020003" pitchFamily="50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3801" y="5313430"/>
            <a:ext cx="1294603" cy="140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539931"/>
            <a:ext cx="9692640" cy="1219200"/>
          </a:xfrm>
        </p:spPr>
        <p:txBody>
          <a:bodyPr>
            <a:normAutofit fontScale="90000"/>
          </a:bodyPr>
          <a:lstStyle/>
          <a:p>
            <a:r>
              <a:rPr lang="en-GB" sz="4400" u="sng" dirty="0" smtClean="0">
                <a:latin typeface="Letterjoin-Air Plus 8" panose="02000805000000020003" pitchFamily="50" charset="0"/>
              </a:rPr>
              <a:t>Can I </a:t>
            </a:r>
            <a:r>
              <a:rPr lang="en-GB" sz="4400" u="sng" dirty="0" smtClean="0">
                <a:latin typeface="Letterjoin-Air Plus 8" panose="02000805000000020003" pitchFamily="50" charset="0"/>
              </a:rPr>
              <a:t>write questions to ask Claude and Sir </a:t>
            </a:r>
            <a:r>
              <a:rPr lang="en-GB" sz="4400" u="sng" dirty="0" err="1" smtClean="0">
                <a:latin typeface="Letterjoin-Air Plus 8" panose="02000805000000020003" pitchFamily="50" charset="0"/>
              </a:rPr>
              <a:t>Bobblysock</a:t>
            </a:r>
            <a:r>
              <a:rPr lang="en-GB" sz="4400" u="sng" dirty="0" smtClean="0">
                <a:latin typeface="Letterjoin-Air Plus 8" panose="02000805000000020003" pitchFamily="50" charset="0"/>
              </a:rPr>
              <a:t>?</a:t>
            </a:r>
            <a:endParaRPr lang="en-GB" sz="4400" u="sng" dirty="0">
              <a:latin typeface="Letterjoin-Air Plus 8" panose="02000805000000020003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29097"/>
            <a:ext cx="9144000" cy="3228703"/>
          </a:xfrm>
        </p:spPr>
        <p:txBody>
          <a:bodyPr>
            <a:normAutofit/>
          </a:bodyPr>
          <a:lstStyle/>
          <a:p>
            <a:endParaRPr lang="en-GB" dirty="0">
              <a:latin typeface="Letter-join Plus 8" panose="02000505000000020003" pitchFamily="50" charset="0"/>
            </a:endParaRPr>
          </a:p>
          <a:p>
            <a:r>
              <a:rPr lang="en-GB" dirty="0" smtClean="0">
                <a:latin typeface="Letter-join Plus 8" panose="02000505000000020003" pitchFamily="50" charset="0"/>
              </a:rPr>
              <a:t>If you coul</a:t>
            </a:r>
            <a:r>
              <a:rPr lang="en-GB" dirty="0" smtClean="0">
                <a:latin typeface="Letter-join Plus 8" panose="02000505000000020003" pitchFamily="50" charset="0"/>
              </a:rPr>
              <a:t>d ask Claude and Sir </a:t>
            </a:r>
            <a:r>
              <a:rPr lang="en-GB" dirty="0" err="1" smtClean="0">
                <a:latin typeface="Letter-join Plus 8" panose="02000505000000020003" pitchFamily="50" charset="0"/>
              </a:rPr>
              <a:t>Bobblysock</a:t>
            </a:r>
            <a:r>
              <a:rPr lang="en-GB" dirty="0" smtClean="0">
                <a:latin typeface="Letter-join Plus 8" panose="02000505000000020003" pitchFamily="50" charset="0"/>
              </a:rPr>
              <a:t> any questions what would you ask them?</a:t>
            </a:r>
          </a:p>
          <a:p>
            <a:endParaRPr lang="en-GB" dirty="0">
              <a:latin typeface="Letter-join Plus 8" panose="02000505000000020003" pitchFamily="50" charset="0"/>
            </a:endParaRPr>
          </a:p>
          <a:p>
            <a:endParaRPr lang="en-GB" dirty="0">
              <a:latin typeface="Letter-join Plus 8" panose="02000505000000020003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560" y="3784722"/>
            <a:ext cx="4451839" cy="21640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47692" y="3669324"/>
            <a:ext cx="45368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etterjoin-Air Plus 8" panose="02000805000000020003" pitchFamily="50" charset="0"/>
              </a:rPr>
              <a:t>How many of the different question starters can you use?</a:t>
            </a:r>
          </a:p>
          <a:p>
            <a:endParaRPr lang="en-US" dirty="0">
              <a:latin typeface="Letterjoin-Air Plus 8" panose="02000805000000020003" pitchFamily="50" charset="0"/>
            </a:endParaRPr>
          </a:p>
          <a:p>
            <a:endParaRPr lang="en-US" dirty="0" smtClean="0">
              <a:latin typeface="Letterjoin-Air Plus 8" panose="02000805000000020003" pitchFamily="50" charset="0"/>
            </a:endParaRPr>
          </a:p>
          <a:p>
            <a:endParaRPr lang="en-US" dirty="0">
              <a:latin typeface="Letterjoin-Air Plus 8" panose="02000805000000020003" pitchFamily="50" charset="0"/>
            </a:endParaRPr>
          </a:p>
          <a:p>
            <a:r>
              <a:rPr lang="en-US" dirty="0" smtClean="0">
                <a:latin typeface="Letterjoin-Air Plus 8" panose="02000805000000020003" pitchFamily="50" charset="0"/>
              </a:rPr>
              <a:t>Remember to end each question with a question mark.</a:t>
            </a:r>
          </a:p>
          <a:p>
            <a:endParaRPr lang="en-US" dirty="0">
              <a:latin typeface="Letterjoin-Air Plus 8" panose="02000805000000020003" pitchFamily="50" charset="0"/>
            </a:endParaRPr>
          </a:p>
          <a:p>
            <a:endParaRPr lang="en-US" dirty="0">
              <a:latin typeface="Letterjoin-Air Plus 8" panose="02000805000000020003" pitchFamily="50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83" y="2209430"/>
            <a:ext cx="1842454" cy="115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200" y="274320"/>
            <a:ext cx="10515600" cy="6021977"/>
          </a:xfrm>
        </p:spPr>
        <p:txBody>
          <a:bodyPr>
            <a:normAutofit/>
          </a:bodyPr>
          <a:lstStyle/>
          <a:p>
            <a:endParaRPr lang="en-GB" dirty="0" smtClean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r>
              <a:rPr lang="en-GB" b="1" u="sng" dirty="0" smtClean="0">
                <a:latin typeface="Letter-join Plus 8" panose="02000505000000020003" pitchFamily="50" charset="0"/>
              </a:rPr>
              <a:t>Writing Task:</a:t>
            </a:r>
          </a:p>
          <a:p>
            <a:pPr marL="0" indent="0">
              <a:buNone/>
            </a:pPr>
            <a:endParaRPr lang="en-GB" b="1" u="sng" dirty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endParaRPr lang="en-GB" sz="2400" b="1" u="sng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Letterjoin-Air Plus 8" panose="02000805000000020003" pitchFamily="50" charset="0"/>
              </a:rPr>
              <a:t>What is your favourite adventure to go on?</a:t>
            </a:r>
          </a:p>
          <a:p>
            <a:pPr marL="0" indent="0"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Letterjoin-Air Plus 8" panose="02000805000000020003" pitchFamily="50" charset="0"/>
              </a:rPr>
              <a:t>How did you find your way to the city?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accent1">
                  <a:lumMod val="75000"/>
                </a:schemeClr>
              </a:solidFill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accent1">
                  <a:lumMod val="75000"/>
                </a:schemeClr>
              </a:solidFill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3045" y="644769"/>
            <a:ext cx="4759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</a:t>
            </a:r>
            <a:r>
              <a:rPr lang="en-US" dirty="0" smtClean="0"/>
              <a:t>are some examples of questions you might ask.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045" y="3613666"/>
            <a:ext cx="3276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522" y="365125"/>
            <a:ext cx="10410093" cy="1487121"/>
          </a:xfrm>
        </p:spPr>
        <p:txBody>
          <a:bodyPr>
            <a:normAutofit fontScale="90000"/>
          </a:bodyPr>
          <a:lstStyle/>
          <a:p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>Writing task:</a:t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>It is up to you how you would like to complete this task. </a:t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dirty="0" smtClean="0">
                <a:latin typeface="Letterjoin-Air Plus 8" panose="02000805000000020003" pitchFamily="50" charset="0"/>
              </a:rPr>
              <a:t>1:You could write it on a piece of paper at home and email me a picture of your work.</a:t>
            </a:r>
            <a:br>
              <a:rPr lang="en-GB" sz="2800" dirty="0" smtClean="0">
                <a:latin typeface="Letterjoin-Air Plus 8" panose="02000805000000020003" pitchFamily="50" charset="0"/>
              </a:rPr>
            </a:br>
            <a:r>
              <a:rPr lang="en-GB" sz="2800" dirty="0" smtClean="0">
                <a:latin typeface="Letterjoin-Air Plus 8" panose="02000805000000020003" pitchFamily="50" charset="0"/>
              </a:rPr>
              <a:t/>
            </a:r>
            <a:br>
              <a:rPr lang="en-GB" sz="2800" dirty="0" smtClean="0">
                <a:latin typeface="Letterjoin-Air Plus 8" panose="02000805000000020003" pitchFamily="50" charset="0"/>
              </a:rPr>
            </a:br>
            <a:r>
              <a:rPr lang="en-GB" sz="2800" dirty="0" smtClean="0">
                <a:latin typeface="Letterjoin-Air Plus 8" panose="02000805000000020003" pitchFamily="50" charset="0"/>
              </a:rPr>
              <a:t>2: You could type this on to purple mash. I have sent you a 2Do task for this. Remember to save your work and hand it in so I can see it.</a:t>
            </a: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endParaRPr lang="en-GB" sz="2800" u="sng" dirty="0">
              <a:latin typeface="Letterjoin-Air Plus 8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77" y="19929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2400" u="sng" dirty="0" smtClean="0">
                <a:latin typeface="Letterjoin-Air Plus 8" panose="02000805000000020003" pitchFamily="50" charset="0"/>
              </a:rPr>
              <a:t/>
            </a:r>
            <a:br>
              <a:rPr lang="en-US" sz="2400" u="sng" dirty="0" smtClean="0">
                <a:latin typeface="Letterjoin-Air Plus 8" panose="02000805000000020003" pitchFamily="50" charset="0"/>
              </a:rPr>
            </a:br>
            <a:r>
              <a:rPr lang="en-US" sz="2400" u="sng" dirty="0">
                <a:latin typeface="Letterjoin-Air Plus 8" panose="02000805000000020003" pitchFamily="50" charset="0"/>
              </a:rPr>
              <a:t/>
            </a:r>
            <a:br>
              <a:rPr lang="en-US" sz="2400" u="sng" dirty="0">
                <a:latin typeface="Letterjoin-Air Plus 8" panose="02000805000000020003" pitchFamily="50" charset="0"/>
              </a:rPr>
            </a:br>
            <a:r>
              <a:rPr lang="en-US" sz="2400" u="sng" dirty="0" smtClean="0">
                <a:latin typeface="Letterjoin-Air Plus 8" panose="02000805000000020003" pitchFamily="50" charset="0"/>
              </a:rPr>
              <a:t>Reading task</a:t>
            </a:r>
            <a:br>
              <a:rPr lang="en-US" sz="2400" u="sng" dirty="0" smtClean="0">
                <a:latin typeface="Letterjoin-Air Plus 8" panose="02000805000000020003" pitchFamily="50" charset="0"/>
              </a:rPr>
            </a:br>
            <a:r>
              <a:rPr lang="en-US" sz="2400" u="sng" dirty="0" smtClean="0">
                <a:latin typeface="Letterjoin-Air Plus 8" panose="02000805000000020003" pitchFamily="50" charset="0"/>
              </a:rPr>
              <a:t>Can I make inferences about a picture? </a:t>
            </a:r>
            <a:br>
              <a:rPr lang="en-US" sz="2400" u="sng" dirty="0" smtClean="0">
                <a:latin typeface="Letterjoin-Air Plus 8" panose="02000805000000020003" pitchFamily="50" charset="0"/>
              </a:rPr>
            </a:br>
            <a:r>
              <a:rPr lang="en-US" u="sng" dirty="0" smtClean="0">
                <a:latin typeface="Letterjoin-Air Plus 8" panose="02000805000000020003" pitchFamily="50" charset="0"/>
              </a:rPr>
              <a:t/>
            </a:r>
            <a:br>
              <a:rPr lang="en-US" u="sng" dirty="0" smtClean="0">
                <a:latin typeface="Letterjoin-Air Plus 8" panose="02000805000000020003" pitchFamily="50" charset="0"/>
              </a:rPr>
            </a:br>
            <a:endParaRPr lang="en-US" u="sng" dirty="0">
              <a:latin typeface="Letterjoin-Air Plus 8" panose="02000805000000020003" pitchFamily="50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1462" y="1133963"/>
            <a:ext cx="7687121" cy="5622776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183316" y="1743835"/>
            <a:ext cx="3673577" cy="3094892"/>
          </a:xfrm>
          <a:prstGeom prst="wedgeEllipseCallout">
            <a:avLst>
              <a:gd name="adj1" fmla="val 57351"/>
              <a:gd name="adj2" fmla="val 534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Have a look at this picture. What can you see? What do you think is happening?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8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Letter-join Plus 8" panose="02000505000000020003" pitchFamily="50" charset="0"/>
              </a:rPr>
              <a:t>Reading task:</a:t>
            </a:r>
            <a:endParaRPr lang="en-GB" dirty="0">
              <a:latin typeface="Letter-join Plus 8" panose="02000505000000020003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418492"/>
            <a:ext cx="701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latin typeface="Letterjoin-Air Plus 8" panose="02000805000000020003" pitchFamily="50" charset="0"/>
              </a:rPr>
              <a:t>Where do you think this is? </a:t>
            </a:r>
            <a:endParaRPr lang="en-US" dirty="0" smtClean="0">
              <a:latin typeface="Letterjoin-Air Plus 8" panose="02000805000000020003" pitchFamily="50" charset="0"/>
            </a:endParaRPr>
          </a:p>
          <a:p>
            <a:pPr fontAlgn="base"/>
            <a:r>
              <a:rPr lang="en-US" dirty="0" smtClean="0">
                <a:latin typeface="Letterjoin-Air Plus 8" panose="02000805000000020003" pitchFamily="50" charset="0"/>
              </a:rPr>
              <a:t>How </a:t>
            </a:r>
            <a:r>
              <a:rPr lang="en-US" dirty="0">
                <a:latin typeface="Letterjoin-Air Plus 8" panose="02000805000000020003" pitchFamily="50" charset="0"/>
              </a:rPr>
              <a:t>do you know?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How many cats are in this class?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What time of day is it? </a:t>
            </a:r>
            <a:endParaRPr lang="en-US" dirty="0" smtClean="0">
              <a:latin typeface="Letterjoin-Air Plus 8" panose="02000805000000020003" pitchFamily="50" charset="0"/>
            </a:endParaRPr>
          </a:p>
          <a:p>
            <a:pPr fontAlgn="base"/>
            <a:r>
              <a:rPr lang="en-US" dirty="0" smtClean="0">
                <a:latin typeface="Letterjoin-Air Plus 8" panose="02000805000000020003" pitchFamily="50" charset="0"/>
              </a:rPr>
              <a:t>Why </a:t>
            </a:r>
            <a:r>
              <a:rPr lang="en-US" dirty="0">
                <a:latin typeface="Letterjoin-Air Plus 8" panose="02000805000000020003" pitchFamily="50" charset="0"/>
              </a:rPr>
              <a:t>do you think that?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Why is the white cat putting its paw up?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What are the other cats doing/thinking?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How is the black cat feeling? Why?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Which cat is the cleverest? </a:t>
            </a:r>
            <a:endParaRPr lang="en-US" dirty="0" smtClean="0">
              <a:latin typeface="Letterjoin-Air Plus 8" panose="02000805000000020003" pitchFamily="50" charset="0"/>
            </a:endParaRPr>
          </a:p>
          <a:p>
            <a:pPr fontAlgn="base"/>
            <a:r>
              <a:rPr lang="en-US" dirty="0" smtClean="0">
                <a:latin typeface="Letterjoin-Air Plus 8" panose="02000805000000020003" pitchFamily="50" charset="0"/>
              </a:rPr>
              <a:t>Which </a:t>
            </a:r>
            <a:r>
              <a:rPr lang="en-US" dirty="0">
                <a:latin typeface="Letterjoin-Air Plus 8" panose="02000805000000020003" pitchFamily="50" charset="0"/>
              </a:rPr>
              <a:t>cat is the best behaved?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Draw/describe what you think their teacher looks like.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What do you think the other classes in the school are like?</a:t>
            </a:r>
          </a:p>
          <a:p>
            <a:pPr fontAlgn="base"/>
            <a:r>
              <a:rPr lang="en-US" dirty="0">
                <a:latin typeface="Letterjoin-Air Plus 8" panose="02000805000000020003" pitchFamily="50" charset="0"/>
              </a:rPr>
              <a:t>What lessons are taught in cat school?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00544" y="365125"/>
            <a:ext cx="5030169" cy="367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3390" y="438150"/>
            <a:ext cx="8477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Letterjoin-Air Plus 8" panose="02000805000000020003" pitchFamily="50" charset="0"/>
              </a:rPr>
              <a:t>Remember </a:t>
            </a:r>
            <a:r>
              <a:rPr lang="en-GB" sz="2400" dirty="0">
                <a:latin typeface="Letterjoin-Air Plus 8" panose="02000805000000020003" pitchFamily="50" charset="0"/>
              </a:rPr>
              <a:t>I</a:t>
            </a:r>
            <a:r>
              <a:rPr lang="en-GB" sz="2400" dirty="0" smtClean="0">
                <a:latin typeface="Letterjoin-Air Plus 8" panose="02000805000000020003" pitchFamily="50" charset="0"/>
              </a:rPr>
              <a:t> love to see your work so please email pictures to me at:</a:t>
            </a:r>
          </a:p>
          <a:p>
            <a:endParaRPr lang="en-GB" sz="2400" dirty="0" smtClean="0">
              <a:latin typeface="Letterjoin-Air Plus 8" panose="02000805000000020003" pitchFamily="50" charset="0"/>
            </a:endParaRPr>
          </a:p>
          <a:p>
            <a:pPr lvl="0"/>
            <a:r>
              <a:rPr lang="en-US" altLang="en-US" sz="2400" dirty="0" smtClean="0">
                <a:solidFill>
                  <a:srgbClr val="5F5F5F"/>
                </a:solidFill>
                <a:latin typeface="Letter-join Plus 8" panose="02000505000000020003" pitchFamily="50" charset="0"/>
                <a:hlinkClick r:id="rId2"/>
              </a:rPr>
              <a:t>s.hiley@worthvalleyprimary.co.uk</a:t>
            </a:r>
            <a:endParaRPr lang="en-US" altLang="en-US" sz="2400" dirty="0">
              <a:latin typeface="Letter-join Plus 8" panose="02000505000000020003" pitchFamily="50" charset="0"/>
            </a:endParaRPr>
          </a:p>
          <a:p>
            <a:pPr lvl="0"/>
            <a:endParaRPr lang="en-US" altLang="en-US" sz="2400" dirty="0">
              <a:latin typeface="Letter-join Plus 8" panose="02000505000000020003" pitchFamily="50" charset="0"/>
            </a:endParaRPr>
          </a:p>
          <a:p>
            <a:endParaRPr lang="en-GB" sz="2400" dirty="0">
              <a:latin typeface="Letterjoin-Air Plus 8" panose="02000805000000020003" pitchFamily="50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1336" y="2438767"/>
            <a:ext cx="3880125" cy="337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317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Letter-join Plus 8</vt:lpstr>
      <vt:lpstr>Letterjoin-Air Plus 8</vt:lpstr>
      <vt:lpstr>Office Theme</vt:lpstr>
      <vt:lpstr>Thursday 8th July 2021</vt:lpstr>
      <vt:lpstr>Handwriting</vt:lpstr>
      <vt:lpstr>Can you knock my socks off with your neat writing? </vt:lpstr>
      <vt:lpstr>Can I write questions to ask Claude and Sir Bobblysock?</vt:lpstr>
      <vt:lpstr>PowerPoint Presentation</vt:lpstr>
      <vt:lpstr>             Writing task:    It is up to you how you would like to complete this task.   1:You could write it on a piece of paper at home and email me a picture of your work.  2: You could type this on to purple mash. I have sent you a 2Do task for this. Remember to save your work and hand it in so I can see it. </vt:lpstr>
      <vt:lpstr>  Reading task Can I make inferences about a picture?   </vt:lpstr>
      <vt:lpstr>Reading task:</vt:lpstr>
      <vt:lpstr>PowerPoint Presentation</vt:lpstr>
    </vt:vector>
  </TitlesOfParts>
  <Company>Worth Valley Primary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11th January 2021</dc:title>
  <dc:creator>s.hiley</dc:creator>
  <cp:lastModifiedBy>s.hiley</cp:lastModifiedBy>
  <cp:revision>60</cp:revision>
  <dcterms:created xsi:type="dcterms:W3CDTF">2021-01-10T15:35:41Z</dcterms:created>
  <dcterms:modified xsi:type="dcterms:W3CDTF">2021-07-06T09:07:59Z</dcterms:modified>
</cp:coreProperties>
</file>