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9" r:id="rId3"/>
    <p:sldId id="270" r:id="rId4"/>
    <p:sldId id="271" r:id="rId5"/>
    <p:sldId id="272" r:id="rId6"/>
    <p:sldId id="273" r:id="rId7"/>
    <p:sldId id="274" r:id="rId8"/>
    <p:sldId id="259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7C199-530B-471B-B134-7D1C4972BC4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554C1-B7A0-4E5F-995B-666723CE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5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20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8682e482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8682e48285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g8682e48285_0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0639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8682e4828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8682e48285_0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8682e48285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77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8682e48285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8682e48285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g8682e48285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8772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8682e48285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8682e48285_0_1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g8682e48285_0_1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851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7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8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9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5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9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6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assroom.thenational.academy/lessons/using-the-language-of-rotation-6wup6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2173" y="251784"/>
            <a:ext cx="43107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Letter-join Plus 8" panose="02000505000000020003" pitchFamily="50" charset="0"/>
              </a:rPr>
              <a:t>Thursday</a:t>
            </a:r>
            <a:r>
              <a:rPr lang="en-US" sz="2800" dirty="0" smtClean="0">
                <a:latin typeface="Letter-join Plus 8" panose="02000505000000020003" pitchFamily="50" charset="0"/>
              </a:rPr>
              <a:t>  08-07-21</a:t>
            </a:r>
          </a:p>
          <a:p>
            <a:r>
              <a:rPr lang="en-GB" sz="2400" dirty="0" smtClean="0">
                <a:latin typeface="Letter-join Plus 8" panose="02000505000000020003" pitchFamily="50" charset="0"/>
              </a:rPr>
              <a:t>Using the language of rotation</a:t>
            </a:r>
            <a:endParaRPr lang="en-US" sz="2400" dirty="0" smtClean="0">
              <a:latin typeface="Letter-join Plus 8" panose="02000505000000020003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057" y="3603940"/>
            <a:ext cx="101890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Letter-join Plus 8" panose="02000505000000020003" pitchFamily="50" charset="0"/>
              </a:rPr>
              <a:t> </a:t>
            </a:r>
          </a:p>
          <a:p>
            <a:r>
              <a:rPr lang="en-GB" dirty="0" smtClean="0">
                <a:latin typeface="Letter-join Plus 8" panose="02000505000000020003" pitchFamily="50" charset="0"/>
              </a:rPr>
              <a:t>Watch the video, </a:t>
            </a:r>
            <a:r>
              <a:rPr lang="en-GB" dirty="0" smtClean="0">
                <a:latin typeface="Letter-join Plus 8" panose="02000505000000020003" pitchFamily="50" charset="0"/>
              </a:rPr>
              <a:t>Think about the fraction work we have done. 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dirty="0" smtClean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  <a:hlinkClick r:id="rId2"/>
              </a:rPr>
              <a:t>https://classroom.thenational.academy/lessons/using-the-language-of-rotation-6wup6t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dirty="0" smtClean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It doesn</a:t>
            </a:r>
            <a:r>
              <a:rPr lang="en-GB" dirty="0" smtClean="0">
                <a:latin typeface="Letter-join Plus 8" panose="02000505000000020003" pitchFamily="50" charset="0"/>
              </a:rPr>
              <a:t>’t matter if your tree drawing is a bit odd; it’s how it turns that matters.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dirty="0" smtClean="0">
              <a:latin typeface="Letter-join Plus 8" panose="02000505000000020003" pitchFamily="50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476" r="15896" b="4358"/>
          <a:stretch/>
        </p:blipFill>
        <p:spPr>
          <a:xfrm>
            <a:off x="7654833" y="878950"/>
            <a:ext cx="2969623" cy="2099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54749" y="3106712"/>
            <a:ext cx="4934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Letter-join Plus 8" panose="02000505000000020003" pitchFamily="50" charset="0"/>
              </a:rPr>
              <a:t>Here is an easy way to remember Left and right,</a:t>
            </a:r>
            <a:endParaRPr lang="en-US" dirty="0"/>
          </a:p>
        </p:txBody>
      </p:sp>
      <p:pic>
        <p:nvPicPr>
          <p:cNvPr id="11" name="Google Shape;180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99191" y="1469001"/>
            <a:ext cx="3543963" cy="1637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11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 Medium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pic>
        <p:nvPicPr>
          <p:cNvPr id="186" name="Google Shape;186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50" y="1400300"/>
            <a:ext cx="3951025" cy="3801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67249" y="226900"/>
            <a:ext cx="4553250" cy="334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2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¼ 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41269" y="2394275"/>
            <a:ext cx="4152450" cy="3108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0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Montserrat Medium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196" name="Google Shape;196;p33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3600">
                <a:latin typeface="Montserrat"/>
                <a:ea typeface="Montserrat"/>
                <a:cs typeface="Montserrat"/>
                <a:sym typeface="Montserrat"/>
              </a:rPr>
              <a:t>½ </a:t>
            </a: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50" y="1305400"/>
            <a:ext cx="3982608" cy="378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5323" y="628250"/>
            <a:ext cx="6140925" cy="4921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9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205" name="Google Shape;205;p34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4300">
                <a:latin typeface="Montserrat"/>
                <a:ea typeface="Montserrat"/>
                <a:cs typeface="Montserrat"/>
                <a:sym typeface="Montserrat"/>
              </a:rPr>
              <a:t>¾</a:t>
            </a:r>
            <a:r>
              <a:rPr lang="en-GB" sz="3600"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950" y="1396863"/>
            <a:ext cx="4581600" cy="4196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77500" y="378588"/>
            <a:ext cx="5691925" cy="4995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7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9"/>
          <p:cNvSpPr txBox="1">
            <a:spLocks noGrp="1"/>
          </p:cNvSpPr>
          <p:nvPr>
            <p:ph type="title"/>
          </p:nvPr>
        </p:nvSpPr>
        <p:spPr>
          <a:xfrm>
            <a:off x="248397" y="130675"/>
            <a:ext cx="5436300" cy="108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Independent task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325" name="Google Shape;325;p49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Montserrat Medium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pic>
        <p:nvPicPr>
          <p:cNvPr id="326" name="Google Shape;326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7750" y="890600"/>
            <a:ext cx="1500100" cy="247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49"/>
          <p:cNvSpPr txBox="1"/>
          <p:nvPr/>
        </p:nvSpPr>
        <p:spPr>
          <a:xfrm>
            <a:off x="429650" y="1041200"/>
            <a:ext cx="7056300" cy="42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Show me what this tree would look like if it was rotated: </a:t>
            </a:r>
            <a:endParaRPr sz="32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8" name="Google Shape;328;p49"/>
          <p:cNvSpPr txBox="1"/>
          <p:nvPr/>
        </p:nvSpPr>
        <p:spPr>
          <a:xfrm>
            <a:off x="1817775" y="2280500"/>
            <a:ext cx="5833500" cy="31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¼ turn clockwise 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½ turn clockwise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¼ turn anti-clockwise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¾ turn clockwise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½ turn anti-clockwise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Montserrat"/>
              <a:buAutoNum type="arabicPeriod"/>
            </a:pPr>
            <a:r>
              <a:rPr lang="en-GB" sz="3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 ¾ turn anti-clockwise</a:t>
            </a:r>
            <a:endParaRPr sz="31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8352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4720" y="2786743"/>
            <a:ext cx="375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0000"/>
                </a:solidFill>
                <a:latin typeface="Letter-join Plus 8" panose="02000505000000020003" pitchFamily="50" charset="0"/>
              </a:rPr>
              <a:t>Answers</a:t>
            </a:r>
            <a:endParaRPr lang="en-US" sz="6000" dirty="0">
              <a:solidFill>
                <a:srgbClr val="FF0000"/>
              </a:solidFill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1"/>
          <p:cNvSpPr txBox="1">
            <a:spLocks noGrp="1"/>
          </p:cNvSpPr>
          <p:nvPr>
            <p:ph type="title"/>
          </p:nvPr>
        </p:nvSpPr>
        <p:spPr>
          <a:xfrm>
            <a:off x="116197" y="130675"/>
            <a:ext cx="5436300" cy="108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Answers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344" name="Google Shape;344;p51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pic>
        <p:nvPicPr>
          <p:cNvPr id="345" name="Google Shape;345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891875" y="1450450"/>
            <a:ext cx="1500100" cy="247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51"/>
          <p:cNvSpPr txBox="1"/>
          <p:nvPr/>
        </p:nvSpPr>
        <p:spPr>
          <a:xfrm>
            <a:off x="429650" y="1041200"/>
            <a:ext cx="11551200" cy="1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Show me what this tree would look like if it was rotated:</a:t>
            </a:r>
            <a:r>
              <a:rPr lang="en-GB" sz="32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2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47" name="Google Shape;347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8152725" y="1639775"/>
            <a:ext cx="1500100" cy="247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677050" y="3903800"/>
            <a:ext cx="1500100" cy="247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4891450" y="3999150"/>
            <a:ext cx="1255950" cy="207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4891450" y="1651737"/>
            <a:ext cx="1255950" cy="207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8070100" y="3903800"/>
            <a:ext cx="1500100" cy="2473575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51"/>
          <p:cNvSpPr txBox="1"/>
          <p:nvPr/>
        </p:nvSpPr>
        <p:spPr>
          <a:xfrm>
            <a:off x="859325" y="1702100"/>
            <a:ext cx="793200" cy="7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Montserrat"/>
              <a:buAutoNum type="arabicPeriod"/>
            </a:pPr>
            <a:endParaRPr sz="3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3" name="Google Shape;353;p51"/>
          <p:cNvSpPr txBox="1"/>
          <p:nvPr/>
        </p:nvSpPr>
        <p:spPr>
          <a:xfrm>
            <a:off x="4031304" y="1702100"/>
            <a:ext cx="1074900" cy="7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2.</a:t>
            </a:r>
            <a:endParaRPr sz="34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4" name="Google Shape;354;p51"/>
          <p:cNvSpPr txBox="1"/>
          <p:nvPr/>
        </p:nvSpPr>
        <p:spPr>
          <a:xfrm>
            <a:off x="6845150" y="1776500"/>
            <a:ext cx="12558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3.</a:t>
            </a:r>
            <a:endParaRPr/>
          </a:p>
        </p:txBody>
      </p:sp>
      <p:sp>
        <p:nvSpPr>
          <p:cNvPr id="355" name="Google Shape;355;p51"/>
          <p:cNvSpPr txBox="1"/>
          <p:nvPr/>
        </p:nvSpPr>
        <p:spPr>
          <a:xfrm>
            <a:off x="289675" y="4157775"/>
            <a:ext cx="12558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4.</a:t>
            </a:r>
            <a:endParaRPr/>
          </a:p>
        </p:txBody>
      </p:sp>
      <p:sp>
        <p:nvSpPr>
          <p:cNvPr id="356" name="Google Shape;356;p51"/>
          <p:cNvSpPr txBox="1"/>
          <p:nvPr/>
        </p:nvSpPr>
        <p:spPr>
          <a:xfrm>
            <a:off x="3936525" y="4078825"/>
            <a:ext cx="12558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5.</a:t>
            </a:r>
            <a:endParaRPr/>
          </a:p>
        </p:txBody>
      </p:sp>
      <p:sp>
        <p:nvSpPr>
          <p:cNvPr id="357" name="Google Shape;357;p51"/>
          <p:cNvSpPr txBox="1"/>
          <p:nvPr/>
        </p:nvSpPr>
        <p:spPr>
          <a:xfrm>
            <a:off x="6845150" y="4078825"/>
            <a:ext cx="12558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6.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549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5359" y="801189"/>
            <a:ext cx="4778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Letter-join Plus 8" panose="02000505000000020003" pitchFamily="50" charset="0"/>
              </a:rPr>
              <a:t>Now for some brain steaming</a:t>
            </a:r>
            <a:r>
              <a:rPr lang="en-GB" sz="2800" dirty="0" smtClean="0"/>
              <a:t>!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245" y="1605098"/>
            <a:ext cx="34671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392" y="929912"/>
            <a:ext cx="2773408" cy="497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139</Words>
  <Application>Microsoft Office PowerPoint</Application>
  <PresentationFormat>Widescreen</PresentationFormat>
  <Paragraphs>38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Letter-join Plus 8</vt:lpstr>
      <vt:lpstr>Montserrat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  <vt:lpstr>Independent task</vt:lpstr>
      <vt:lpstr>PowerPoint Presentation</vt:lpstr>
      <vt:lpstr>Answers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s.Grant</dc:creator>
  <cp:lastModifiedBy>s.Grant</cp:lastModifiedBy>
  <cp:revision>42</cp:revision>
  <dcterms:created xsi:type="dcterms:W3CDTF">2021-02-01T12:38:01Z</dcterms:created>
  <dcterms:modified xsi:type="dcterms:W3CDTF">2021-07-07T11:50:20Z</dcterms:modified>
</cp:coreProperties>
</file>