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6" r:id="rId5"/>
    <p:sldId id="259" r:id="rId6"/>
    <p:sldId id="264" r:id="rId7"/>
    <p:sldId id="267" r:id="rId8"/>
    <p:sldId id="268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660"/>
  </p:normalViewPr>
  <p:slideViewPr>
    <p:cSldViewPr snapToGrid="0">
      <p:cViewPr varScale="1">
        <p:scale>
          <a:sx n="65" d="100"/>
          <a:sy n="65" d="100"/>
        </p:scale>
        <p:origin x="4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79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4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64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7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699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01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7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7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06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7E85-4E35-4214-9666-FD4C1699C3FA}" type="datetimeFigureOut">
              <a:rPr lang="en-GB" smtClean="0"/>
              <a:t>05/07/2021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6934-E64C-467B-A946-53CB97ED98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6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tterjoin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.hiley@worthvalleyprimary.co.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.hiley@worthvalleyprimary.co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647" y="750277"/>
            <a:ext cx="9831977" cy="1887415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Letterjoin-Air Plus 8" panose="02000805000000020003" pitchFamily="50" charset="0"/>
              </a:rPr>
              <a:t>Tuesday </a:t>
            </a:r>
            <a:r>
              <a:rPr lang="en-GB" sz="5400" dirty="0" smtClean="0">
                <a:latin typeface="Letterjoin-Air Plus 8" panose="02000805000000020003" pitchFamily="50" charset="0"/>
              </a:rPr>
              <a:t>6</a:t>
            </a:r>
            <a:r>
              <a:rPr lang="en-GB" sz="5400" baseline="30000" dirty="0" smtClean="0">
                <a:latin typeface="Letterjoin-Air Plus 8" panose="02000805000000020003" pitchFamily="50" charset="0"/>
              </a:rPr>
              <a:t>th</a:t>
            </a:r>
            <a:r>
              <a:rPr lang="en-GB" sz="5400" dirty="0" smtClean="0">
                <a:latin typeface="Letterjoin-Air Plus 8" panose="02000805000000020003" pitchFamily="50" charset="0"/>
              </a:rPr>
              <a:t> July 2021</a:t>
            </a:r>
            <a:endParaRPr lang="en-GB" sz="5400" dirty="0">
              <a:latin typeface="Letterjoin-Air Plus 8" panose="020008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9139" y="5463495"/>
            <a:ext cx="9144000" cy="1655762"/>
          </a:xfrm>
        </p:spPr>
        <p:txBody>
          <a:bodyPr/>
          <a:lstStyle/>
          <a:p>
            <a:r>
              <a:rPr lang="en-GB" dirty="0" smtClean="0">
                <a:latin typeface="Letterjoin-Air Plus 8" panose="02000805000000020003" pitchFamily="50" charset="0"/>
              </a:rPr>
              <a:t>English </a:t>
            </a:r>
            <a:r>
              <a:rPr lang="en-GB" dirty="0" smtClean="0">
                <a:latin typeface="Letterjoin-Air Plus 8" panose="02000805000000020003" pitchFamily="50" charset="0"/>
              </a:rPr>
              <a:t>tasks:</a:t>
            </a:r>
          </a:p>
          <a:p>
            <a:r>
              <a:rPr lang="en-GB" dirty="0" smtClean="0">
                <a:latin typeface="Letterjoin-Air Plus 8" panose="02000805000000020003" pitchFamily="50" charset="0"/>
              </a:rPr>
              <a:t>Handwriting, writing task, reading task.</a:t>
            </a:r>
            <a:endParaRPr lang="en-GB" dirty="0" smtClean="0">
              <a:latin typeface="Letterjoin-Air Plus 8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latin typeface="Letterjoin-Air Plus 8" panose="02000805000000020003" pitchFamily="50" charset="0"/>
              </a:rPr>
              <a:t>Handwriting</a:t>
            </a:r>
            <a:endParaRPr lang="en-GB" b="1" u="sng" dirty="0">
              <a:latin typeface="Letterjoin-Air Plus 8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Letterjoin-Air Plus 8" panose="02000805000000020003" pitchFamily="50" charset="0"/>
              </a:rPr>
              <a:t>Can </a:t>
            </a:r>
            <a:r>
              <a:rPr lang="en-GB" dirty="0">
                <a:latin typeface="Letterjoin-Air Plus 8" panose="02000805000000020003" pitchFamily="50" charset="0"/>
              </a:rPr>
              <a:t>you practise the letters u</a:t>
            </a:r>
            <a:r>
              <a:rPr lang="en-GB" dirty="0" smtClean="0">
                <a:latin typeface="Letterjoin-Air Plus 8" panose="02000805000000020003" pitchFamily="50" charset="0"/>
              </a:rPr>
              <a:t>, </a:t>
            </a:r>
            <a:r>
              <a:rPr lang="en-GB" dirty="0">
                <a:latin typeface="Letterjoin-Air Plus 8" panose="02000805000000020003" pitchFamily="50" charset="0"/>
              </a:rPr>
              <a:t>w</a:t>
            </a:r>
            <a:r>
              <a:rPr lang="en-GB" dirty="0" smtClean="0">
                <a:latin typeface="Letterjoin-Air Plus 8" panose="02000805000000020003" pitchFamily="50" charset="0"/>
              </a:rPr>
              <a:t> </a:t>
            </a:r>
            <a:r>
              <a:rPr lang="en-GB" dirty="0">
                <a:latin typeface="Letterjoin-Air Plus 8" panose="02000805000000020003" pitchFamily="50" charset="0"/>
              </a:rPr>
              <a:t>and </a:t>
            </a:r>
            <a:r>
              <a:rPr lang="en-GB" dirty="0" smtClean="0">
                <a:latin typeface="Letterjoin-Air Plus 8" panose="02000805000000020003" pitchFamily="50" charset="0"/>
              </a:rPr>
              <a:t>e.</a:t>
            </a:r>
            <a:endParaRPr lang="en-GB" dirty="0">
              <a:latin typeface="Letterjoin-Air Plus 8" panose="02000805000000020003" pitchFamily="50" charset="0"/>
              <a:hlinkClick r:id="rId2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Look on the </a:t>
            </a:r>
            <a:r>
              <a:rPr lang="en-GB" dirty="0" err="1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letterjoin</a:t>
            </a:r>
            <a:r>
              <a:rPr lang="en-GB" dirty="0">
                <a:solidFill>
                  <a:srgbClr val="FF0000"/>
                </a:solidFill>
                <a:latin typeface="Letterjoin-Air Plus 8" panose="02000805000000020003" pitchFamily="50" charset="0"/>
                <a:hlinkClick r:id="rId2"/>
              </a:rPr>
              <a:t> website to see how to form them correctly. </a:t>
            </a:r>
          </a:p>
          <a:p>
            <a:pPr marL="0" indent="0">
              <a:buNone/>
            </a:pPr>
            <a:r>
              <a:rPr lang="en-GB" dirty="0">
                <a:latin typeface="Letterjoin-Air Plus 8" panose="02000805000000020003" pitchFamily="50" charset="0"/>
                <a:hlinkClick r:id="rId2"/>
              </a:rPr>
              <a:t>https://letterjoin.co.uk</a:t>
            </a:r>
            <a:r>
              <a:rPr lang="en-GB" dirty="0">
                <a:latin typeface="Letterjoin-Air Plus 8" panose="02000805000000020003" pitchFamily="50" charset="0"/>
              </a:rPr>
              <a:t>      Then click on easy </a:t>
            </a:r>
            <a:r>
              <a:rPr lang="en-GB">
                <a:latin typeface="Letterjoin-Air Plus 8" panose="02000805000000020003" pitchFamily="50" charset="0"/>
              </a:rPr>
              <a:t>letters </a:t>
            </a:r>
            <a:r>
              <a:rPr lang="en-GB" smtClean="0">
                <a:latin typeface="Letterjoin-Air Plus 8" panose="02000805000000020003" pitchFamily="50" charset="0"/>
              </a:rPr>
              <a:t>second </a:t>
            </a:r>
            <a:r>
              <a:rPr lang="en-GB" dirty="0">
                <a:latin typeface="Letterjoin-Air Plus 8" panose="02000805000000020003" pitchFamily="50" charset="0"/>
              </a:rPr>
              <a:t>set</a:t>
            </a:r>
          </a:p>
          <a:p>
            <a:pPr marL="0" indent="0">
              <a:buNone/>
            </a:pPr>
            <a:r>
              <a:rPr lang="en-GB" dirty="0">
                <a:latin typeface="Letterjoin-Air Plus 8" panose="02000805000000020003" pitchFamily="50" charset="0"/>
              </a:rPr>
              <a:t>Username: lj8943  </a:t>
            </a:r>
          </a:p>
          <a:p>
            <a:r>
              <a:rPr lang="en-GB" dirty="0">
                <a:latin typeface="Letterjoin-Air Plus 8" panose="02000805000000020003" pitchFamily="50" charset="0"/>
              </a:rPr>
              <a:t>If you are using a laptop the password is: home </a:t>
            </a:r>
          </a:p>
          <a:p>
            <a:r>
              <a:rPr lang="en-GB" dirty="0">
                <a:latin typeface="Letterjoin-Air Plus 8" panose="02000805000000020003" pitchFamily="50" charset="0"/>
              </a:rPr>
              <a:t>If using an </a:t>
            </a:r>
            <a:r>
              <a:rPr lang="en-GB" dirty="0" err="1">
                <a:latin typeface="Letterjoin-Air Plus 8" panose="02000805000000020003" pitchFamily="50" charset="0"/>
              </a:rPr>
              <a:t>ipad</a:t>
            </a:r>
            <a:r>
              <a:rPr lang="en-GB" dirty="0">
                <a:latin typeface="Letterjoin-Air Plus 8" panose="02000805000000020003" pitchFamily="50" charset="0"/>
              </a:rPr>
              <a:t> or tablet the password is: capital L (Make the shape of a capital L)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625" y="263525"/>
            <a:ext cx="3117261" cy="145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9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Letterjoin-Air Plus 8" panose="02000805000000020003" pitchFamily="50" charset="0"/>
              </a:rPr>
              <a:t>Can you knock my socks off with your neat writing?</a:t>
            </a:r>
            <a:br>
              <a:rPr lang="en-GB" dirty="0" smtClean="0">
                <a:latin typeface="Letterjoin-Air Plus 8" panose="02000805000000020003" pitchFamily="50" charset="0"/>
              </a:rPr>
            </a:br>
            <a:endParaRPr lang="en-GB" dirty="0">
              <a:latin typeface="Letterjoin-Air Plus 8" panose="02000805000000020003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5309" cy="4892743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GB" sz="4500" dirty="0" smtClean="0">
                <a:latin typeface="Letterjoin-Air Plus 8" panose="02000805000000020003" pitchFamily="50" charset="0"/>
              </a:rPr>
              <a:t>Now that you have practised your letters on </a:t>
            </a:r>
            <a:r>
              <a:rPr lang="en-GB" sz="4500" dirty="0" err="1" smtClean="0">
                <a:latin typeface="Letterjoin-Air Plus 8" panose="02000805000000020003" pitchFamily="50" charset="0"/>
              </a:rPr>
              <a:t>letterjoin</a:t>
            </a:r>
            <a:r>
              <a:rPr lang="en-GB" sz="4500" dirty="0" smtClean="0">
                <a:latin typeface="Letterjoin-Air Plus 8" panose="02000805000000020003" pitchFamily="50" charset="0"/>
              </a:rPr>
              <a:t> can you practise on a piece of paper? </a:t>
            </a:r>
          </a:p>
          <a:p>
            <a:pPr marL="0" indent="0" algn="ctr">
              <a:buNone/>
            </a:pPr>
            <a:endParaRPr lang="en-GB" sz="4500" dirty="0" smtClean="0">
              <a:latin typeface="Letterjoin-Air Plus 8" panose="02000805000000020003" pitchFamily="50" charset="0"/>
            </a:endParaRPr>
          </a:p>
          <a:p>
            <a:pPr algn="ctr"/>
            <a:r>
              <a:rPr lang="en-GB" sz="4500" dirty="0" smtClean="0">
                <a:latin typeface="Letterjoin-Air Plus 8" panose="02000805000000020003" pitchFamily="50" charset="0"/>
              </a:rPr>
              <a:t>Can you send a picture of your writing to me?</a:t>
            </a:r>
          </a:p>
          <a:p>
            <a:pPr marL="0" indent="0" algn="ctr">
              <a:buNone/>
            </a:pPr>
            <a:endParaRPr lang="en-GB" sz="4500" dirty="0" smtClean="0">
              <a:latin typeface="Letterjoin-Air Plus 8" panose="02000805000000020003" pitchFamily="50" charset="0"/>
            </a:endParaRPr>
          </a:p>
          <a:p>
            <a:pPr marL="0" lvl="0" indent="0" algn="ctr">
              <a:buNone/>
            </a:pPr>
            <a:r>
              <a:rPr lang="en-US" altLang="en-US" sz="4500" dirty="0" smtClean="0">
                <a:solidFill>
                  <a:srgbClr val="5F5F5F"/>
                </a:solidFill>
                <a:latin typeface="Letter-join Plus 8" panose="02000505000000020003" pitchFamily="50" charset="0"/>
                <a:hlinkClick r:id="rId2"/>
              </a:rPr>
              <a:t>s.hiley@worthvalleyprimary.co.uk</a:t>
            </a:r>
            <a:r>
              <a:rPr lang="en-US" altLang="en-US" sz="4500" dirty="0" smtClean="0">
                <a:solidFill>
                  <a:srgbClr val="5F5F5F"/>
                </a:solidFill>
                <a:latin typeface="Letter-join Plus 8" panose="02000505000000020003" pitchFamily="50" charset="0"/>
              </a:rPr>
              <a:t> </a:t>
            </a:r>
            <a:endParaRPr lang="en-US" altLang="en-US" sz="4500" dirty="0">
              <a:solidFill>
                <a:srgbClr val="5F5F5F"/>
              </a:solidFill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 smtClean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endParaRPr lang="en-GB" dirty="0">
              <a:latin typeface="Letterjoin-Air Plus 8" panose="02000805000000020003" pitchFamily="50" charset="0"/>
            </a:endParaRPr>
          </a:p>
          <a:p>
            <a:pPr marL="0" indent="0">
              <a:buNone/>
            </a:pPr>
            <a:r>
              <a:rPr lang="en-GB" dirty="0" smtClean="0">
                <a:latin typeface="Letterjoin-Air Plus 8" panose="02000805000000020003" pitchFamily="50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3801" y="5313430"/>
            <a:ext cx="1294603" cy="140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539931"/>
            <a:ext cx="9692640" cy="1219200"/>
          </a:xfrm>
        </p:spPr>
        <p:txBody>
          <a:bodyPr>
            <a:normAutofit fontScale="90000"/>
          </a:bodyPr>
          <a:lstStyle/>
          <a:p>
            <a:r>
              <a:rPr lang="en-GB" sz="4400" u="sng" dirty="0" smtClean="0">
                <a:latin typeface="Letterjoin-Air Plus 8" panose="02000805000000020003" pitchFamily="50" charset="0"/>
              </a:rPr>
              <a:t>Can I write a recount of my trip to </a:t>
            </a:r>
            <a:r>
              <a:rPr lang="en-GB" sz="4400" u="sng" dirty="0" err="1" smtClean="0">
                <a:latin typeface="Letterjoin-Air Plus 8" panose="02000805000000020003" pitchFamily="50" charset="0"/>
              </a:rPr>
              <a:t>Hesketh</a:t>
            </a:r>
            <a:r>
              <a:rPr lang="en-GB" sz="4400" u="sng" dirty="0" smtClean="0">
                <a:latin typeface="Letterjoin-Air Plus 8" panose="02000805000000020003" pitchFamily="50" charset="0"/>
              </a:rPr>
              <a:t> Farm?</a:t>
            </a:r>
            <a:endParaRPr lang="en-GB" sz="4400" u="sng" dirty="0">
              <a:latin typeface="Letterjoin-Air Plus 8" panose="02000805000000020003" pitchFamily="50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29097"/>
            <a:ext cx="9144000" cy="322870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etter-join Plus 8" panose="02000505000000020003" pitchFamily="50" charset="0"/>
              </a:rPr>
              <a:t>On Friday you all went on an exciting trip to </a:t>
            </a:r>
            <a:r>
              <a:rPr lang="en-GB" dirty="0" err="1" smtClean="0">
                <a:latin typeface="Letter-join Plus 8" panose="02000505000000020003" pitchFamily="50" charset="0"/>
              </a:rPr>
              <a:t>Hesketh</a:t>
            </a:r>
            <a:r>
              <a:rPr lang="en-GB" dirty="0" smtClean="0">
                <a:latin typeface="Letter-join Plus 8" panose="02000505000000020003" pitchFamily="50" charset="0"/>
              </a:rPr>
              <a:t> Farm. I would love to hear all about it. What did you do there? </a:t>
            </a:r>
            <a:r>
              <a:rPr lang="en-GB" dirty="0">
                <a:latin typeface="Letter-join Plus 8" panose="02000505000000020003" pitchFamily="50" charset="0"/>
              </a:rPr>
              <a:t>W</a:t>
            </a:r>
            <a:r>
              <a:rPr lang="en-GB" dirty="0" smtClean="0">
                <a:latin typeface="Letter-join Plus 8" panose="02000505000000020003" pitchFamily="50" charset="0"/>
              </a:rPr>
              <a:t>hat was your favourite part?</a:t>
            </a:r>
          </a:p>
          <a:p>
            <a:endParaRPr lang="en-GB" dirty="0">
              <a:latin typeface="Letter-join Plus 8" panose="02000505000000020003" pitchFamily="50" charset="0"/>
            </a:endParaRPr>
          </a:p>
          <a:p>
            <a:r>
              <a:rPr lang="en-GB" dirty="0" smtClean="0">
                <a:latin typeface="Letter-join Plus 8" panose="02000505000000020003" pitchFamily="50" charset="0"/>
              </a:rPr>
              <a:t>The next few slides have some top tips for writing recounts. </a:t>
            </a:r>
            <a:endParaRPr lang="en-GB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6226"/>
            <a:ext cx="7913077" cy="895350"/>
          </a:xfrm>
        </p:spPr>
        <p:txBody>
          <a:bodyPr>
            <a:normAutofit/>
          </a:bodyPr>
          <a:lstStyle/>
          <a:p>
            <a:r>
              <a:rPr lang="en-GB" sz="4800" u="sng" dirty="0" smtClean="0">
                <a:latin typeface="Letterjoin-Air Plus 8" panose="02000805000000020003" pitchFamily="50" charset="0"/>
              </a:rPr>
              <a:t>Writing </a:t>
            </a:r>
            <a:r>
              <a:rPr lang="en-GB" sz="4800" u="sng" dirty="0" smtClean="0">
                <a:latin typeface="Letterjoin-Air Plus 8" panose="02000805000000020003" pitchFamily="50" charset="0"/>
              </a:rPr>
              <a:t>Task</a:t>
            </a:r>
            <a:endParaRPr lang="en-GB" sz="4800" u="sng" dirty="0">
              <a:latin typeface="Letterjoin-Air Plus 8" panose="02000805000000020003" pitchFamily="50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462" y="1171576"/>
            <a:ext cx="4009292" cy="51876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46984" y="2039814"/>
            <a:ext cx="4021015" cy="399522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Letterjoin-Air Plus 8" panose="02000805000000020003" pitchFamily="50" charset="0"/>
              </a:rPr>
              <a:t>Top tips for writing a recount </a:t>
            </a:r>
          </a:p>
          <a:p>
            <a:endParaRPr lang="en-GB" dirty="0">
              <a:latin typeface="Letterjoin-Air Plus 8" panose="02000805000000020003" pitchFamily="50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Letterjoin-Air Plus 8" panose="02000805000000020003" pitchFamily="50" charset="0"/>
              </a:rPr>
              <a:t>First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Letterjoin-Air Plus 8" panose="02000805000000020003" pitchFamily="50" charset="0"/>
              </a:rPr>
              <a:t>then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latin typeface="Letterjoin-Air Plus 8" panose="02000805000000020003" pitchFamily="50" charset="0"/>
              </a:rPr>
              <a:t>a</a:t>
            </a:r>
            <a:r>
              <a:rPr lang="en-GB" dirty="0" smtClean="0">
                <a:latin typeface="Letterjoin-Air Plus 8" panose="02000805000000020003" pitchFamily="50" charset="0"/>
              </a:rPr>
              <a:t>fter that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Letterjoin-Air Plus 8" panose="02000805000000020003" pitchFamily="50" charset="0"/>
              </a:rPr>
              <a:t>next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latin typeface="Letterjoin-Air Plus 8" panose="02000805000000020003" pitchFamily="50" charset="0"/>
              </a:rPr>
              <a:t>finally</a:t>
            </a:r>
            <a:endParaRPr lang="en-GB" dirty="0">
              <a:latin typeface="Letterjoin-Air Plus 8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37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200" y="274320"/>
            <a:ext cx="10515600" cy="6021977"/>
          </a:xfrm>
        </p:spPr>
        <p:txBody>
          <a:bodyPr>
            <a:normAutofit/>
          </a:bodyPr>
          <a:lstStyle/>
          <a:p>
            <a:endParaRPr lang="en-GB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r>
              <a:rPr lang="en-GB" b="1" u="sng" dirty="0" smtClean="0">
                <a:latin typeface="Letter-join Plus 8" panose="02000505000000020003" pitchFamily="50" charset="0"/>
              </a:rPr>
              <a:t>Writing Task:</a:t>
            </a:r>
          </a:p>
          <a:p>
            <a:pPr marL="0" indent="0">
              <a:buNone/>
            </a:pPr>
            <a:endParaRPr lang="en-GB" b="1" u="sng" dirty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b="1" u="sng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385" y="1948261"/>
            <a:ext cx="8217877" cy="43480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47138" y="644769"/>
            <a:ext cx="4759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Here is an example of a recount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5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522" y="365125"/>
            <a:ext cx="10410093" cy="1487121"/>
          </a:xfrm>
        </p:spPr>
        <p:txBody>
          <a:bodyPr>
            <a:normAutofit fontScale="90000"/>
          </a:bodyPr>
          <a:lstStyle/>
          <a:p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>Writing </a:t>
            </a:r>
            <a:r>
              <a:rPr lang="en-GB" sz="2800" u="sng" dirty="0" smtClean="0">
                <a:latin typeface="Letterjoin-Air Plus 8" panose="02000805000000020003" pitchFamily="50" charset="0"/>
              </a:rPr>
              <a:t>task</a:t>
            </a:r>
            <a:r>
              <a:rPr lang="en-GB" sz="2800" u="sng" dirty="0" smtClean="0">
                <a:latin typeface="Letterjoin-Air Plus 8" panose="02000805000000020003" pitchFamily="50" charset="0"/>
              </a:rPr>
              <a:t>:</a:t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 smtClean="0">
                <a:latin typeface="Letterjoin-Air Plus 8" panose="02000805000000020003" pitchFamily="50" charset="0"/>
              </a:rPr>
              <a:t>It is up to you how you would like to complete this task. </a:t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r>
              <a:rPr lang="en-GB" sz="2800" u="sng" dirty="0">
                <a:latin typeface="Letterjoin-Air Plus 8" panose="02000805000000020003" pitchFamily="50" charset="0"/>
              </a:rPr>
              <a:t/>
            </a:r>
            <a:br>
              <a:rPr lang="en-GB" sz="2800" u="sng" dirty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>1:You could write it on a piece of paper at home and email me a picture of your work.</a:t>
            </a:r>
            <a:br>
              <a:rPr lang="en-GB" sz="2800" dirty="0" smtClean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/>
            </a:r>
            <a:br>
              <a:rPr lang="en-GB" sz="2800" dirty="0" smtClean="0">
                <a:latin typeface="Letterjoin-Air Plus 8" panose="02000805000000020003" pitchFamily="50" charset="0"/>
              </a:rPr>
            </a:br>
            <a:r>
              <a:rPr lang="en-GB" sz="2800" dirty="0" smtClean="0">
                <a:latin typeface="Letterjoin-Air Plus 8" panose="02000805000000020003" pitchFamily="50" charset="0"/>
              </a:rPr>
              <a:t>2: You could type this on to purple mash. I have sent you a 2Do task for this. Remember to save your work and hand it in so I can see it.</a:t>
            </a:r>
            <a:r>
              <a:rPr lang="en-GB" sz="2800" u="sng" dirty="0" smtClean="0">
                <a:latin typeface="Letterjoin-Air Plus 8" panose="02000805000000020003" pitchFamily="50" charset="0"/>
              </a:rPr>
              <a:t/>
            </a:r>
            <a:br>
              <a:rPr lang="en-GB" sz="2800" u="sng" dirty="0" smtClean="0">
                <a:latin typeface="Letterjoin-Air Plus 8" panose="02000805000000020003" pitchFamily="50" charset="0"/>
              </a:rPr>
            </a:br>
            <a:endParaRPr lang="en-GB" sz="2800" u="sng" dirty="0">
              <a:latin typeface="Letterjoin-Air Plus 8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1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Letter-join Plus 8" panose="02000505000000020003" pitchFamily="50" charset="0"/>
              </a:rPr>
              <a:t>Reading task:</a:t>
            </a:r>
            <a:endParaRPr lang="en-GB" dirty="0">
              <a:latin typeface="Letter-join Plus 8" panose="02000505000000020003" pitchFamily="50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2185" y="117231"/>
            <a:ext cx="5146431" cy="654176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2051538"/>
            <a:ext cx="45778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Letter-join Plus 8" panose="02000505000000020003" pitchFamily="50" charset="0"/>
              </a:rPr>
              <a:t>Can you read this poem a few times to build fluency?</a:t>
            </a:r>
          </a:p>
          <a:p>
            <a:endParaRPr lang="en-US" sz="2800" dirty="0">
              <a:latin typeface="Letter-join Plus 8" panose="02000505000000020003" pitchFamily="50" charset="0"/>
            </a:endParaRPr>
          </a:p>
          <a:p>
            <a:r>
              <a:rPr lang="en-US" sz="2800" dirty="0" smtClean="0">
                <a:latin typeface="Letter-join Plus 8" panose="02000505000000020003" pitchFamily="50" charset="0"/>
              </a:rPr>
              <a:t>Can you read with expression? </a:t>
            </a:r>
          </a:p>
          <a:p>
            <a:endParaRPr lang="en-US" sz="2800" dirty="0">
              <a:latin typeface="Letter-join Plus 8" panose="02000505000000020003" pitchFamily="50" charset="0"/>
            </a:endParaRPr>
          </a:p>
          <a:p>
            <a:r>
              <a:rPr lang="en-US" sz="2800" dirty="0" smtClean="0">
                <a:latin typeface="Letter-join Plus 8" panose="02000505000000020003" pitchFamily="50" charset="0"/>
              </a:rPr>
              <a:t>Can you learn some of the poem and read it off by heart?</a:t>
            </a:r>
            <a:endParaRPr lang="en-US" sz="2800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3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3390" y="438150"/>
            <a:ext cx="8477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Letterjoin-Air Plus 8" panose="02000805000000020003" pitchFamily="50" charset="0"/>
              </a:rPr>
              <a:t>Remember </a:t>
            </a:r>
            <a:r>
              <a:rPr lang="en-GB" sz="2400" dirty="0">
                <a:latin typeface="Letterjoin-Air Plus 8" panose="02000805000000020003" pitchFamily="50" charset="0"/>
              </a:rPr>
              <a:t>I</a:t>
            </a:r>
            <a:r>
              <a:rPr lang="en-GB" sz="2400" dirty="0" smtClean="0">
                <a:latin typeface="Letterjoin-Air Plus 8" panose="02000805000000020003" pitchFamily="50" charset="0"/>
              </a:rPr>
              <a:t> love to see your work so please email pictures to me at:</a:t>
            </a:r>
          </a:p>
          <a:p>
            <a:endParaRPr lang="en-GB" sz="2400" dirty="0" smtClean="0">
              <a:latin typeface="Letterjoin-Air Plus 8" panose="02000805000000020003" pitchFamily="50" charset="0"/>
            </a:endParaRPr>
          </a:p>
          <a:p>
            <a:pPr lvl="0"/>
            <a:r>
              <a:rPr lang="en-US" altLang="en-US" sz="2400" dirty="0" smtClean="0">
                <a:solidFill>
                  <a:srgbClr val="5F5F5F"/>
                </a:solidFill>
                <a:latin typeface="Letter-join Plus 8" panose="02000505000000020003" pitchFamily="50" charset="0"/>
                <a:hlinkClick r:id="rId2"/>
              </a:rPr>
              <a:t>s.hiley@worthvalleyprimary.co.uk</a:t>
            </a:r>
            <a:endParaRPr lang="en-US" altLang="en-US" sz="2400" dirty="0">
              <a:latin typeface="Letter-join Plus 8" panose="02000505000000020003" pitchFamily="50" charset="0"/>
            </a:endParaRPr>
          </a:p>
          <a:p>
            <a:pPr lvl="0"/>
            <a:endParaRPr lang="en-US" altLang="en-US" sz="2400" dirty="0">
              <a:latin typeface="Letter-join Plus 8" panose="02000505000000020003" pitchFamily="50" charset="0"/>
            </a:endParaRPr>
          </a:p>
          <a:p>
            <a:endParaRPr lang="en-GB" sz="2400" dirty="0">
              <a:latin typeface="Letterjoin-Air Plus 8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228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Letter-join Plus 8</vt:lpstr>
      <vt:lpstr>Letterjoin-Air Plus 8</vt:lpstr>
      <vt:lpstr>Office Theme</vt:lpstr>
      <vt:lpstr>Tuesday 6th July 2021</vt:lpstr>
      <vt:lpstr>Handwriting</vt:lpstr>
      <vt:lpstr>Can you knock my socks off with your neat writing? </vt:lpstr>
      <vt:lpstr>Can I write a recount of my trip to Hesketh Farm?</vt:lpstr>
      <vt:lpstr>Writing Task</vt:lpstr>
      <vt:lpstr>PowerPoint Presentation</vt:lpstr>
      <vt:lpstr>             Writing task:    It is up to you how you would like to complete this task.   1:You could write it on a piece of paper at home and email me a picture of your work.  2: You could type this on to purple mash. I have sent you a 2Do task for this. Remember to save your work and hand it in so I can see it. </vt:lpstr>
      <vt:lpstr>Reading task:</vt:lpstr>
      <vt:lpstr>PowerPoint Presentation</vt:lpstr>
    </vt:vector>
  </TitlesOfParts>
  <Company>Worth Valley Primary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11th January 2021</dc:title>
  <dc:creator>s.hiley</dc:creator>
  <cp:lastModifiedBy>s.hiley</cp:lastModifiedBy>
  <cp:revision>56</cp:revision>
  <dcterms:created xsi:type="dcterms:W3CDTF">2021-01-10T15:35:41Z</dcterms:created>
  <dcterms:modified xsi:type="dcterms:W3CDTF">2021-07-05T14:49:56Z</dcterms:modified>
</cp:coreProperties>
</file>